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4551" r:id="rId1"/>
    <p:sldMasterId id="2147484736" r:id="rId2"/>
  </p:sldMasterIdLst>
  <p:notesMasterIdLst>
    <p:notesMasterId r:id="rId18"/>
  </p:notesMasterIdLst>
  <p:handoutMasterIdLst>
    <p:handoutMasterId r:id="rId19"/>
  </p:handoutMasterIdLst>
  <p:sldIdLst>
    <p:sldId id="1627" r:id="rId3"/>
    <p:sldId id="1781" r:id="rId4"/>
    <p:sldId id="1684" r:id="rId5"/>
    <p:sldId id="1836" r:id="rId6"/>
    <p:sldId id="1837" r:id="rId7"/>
    <p:sldId id="1903" r:id="rId8"/>
    <p:sldId id="1838" r:id="rId9"/>
    <p:sldId id="2134805594" r:id="rId10"/>
    <p:sldId id="1894" r:id="rId11"/>
    <p:sldId id="1898" r:id="rId12"/>
    <p:sldId id="1899" r:id="rId13"/>
    <p:sldId id="1901" r:id="rId14"/>
    <p:sldId id="2134805637" r:id="rId15"/>
    <p:sldId id="2134805638" r:id="rId16"/>
    <p:sldId id="2134805601" r:id="rId17"/>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C3C41"/>
    <a:srgbClr val="4BCBEE"/>
    <a:srgbClr val="1392B4"/>
    <a:srgbClr val="0B556A"/>
    <a:srgbClr val="59B4D9"/>
    <a:srgbClr val="EBEBEB"/>
    <a:srgbClr val="FFFFFF"/>
    <a:srgbClr val="FFF100"/>
    <a:srgbClr val="75757A"/>
    <a:srgbClr val="30E5D0"/>
  </p:clrMru>
  <p:extLst>
    <p:ext uri="{E76CE94A-603C-4142-B9EB-6D1370010A27}">
      <p14:discardImageEditData xmlns:p14="http://schemas.microsoft.com/office/powerpoint/2010/main" val="1"/>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2442" autoAdjust="0"/>
  </p:normalViewPr>
  <p:slideViewPr>
    <p:cSldViewPr snapToGrid="0">
      <p:cViewPr varScale="1">
        <p:scale>
          <a:sx n="87" d="100"/>
          <a:sy n="87" d="100"/>
        </p:scale>
        <p:origin x="584" y="60"/>
      </p:cViewPr>
      <p:guideLst/>
    </p:cSldViewPr>
  </p:slideViewPr>
  <p:notesTextViewPr>
    <p:cViewPr>
      <p:scale>
        <a:sx n="1" d="1"/>
        <a:sy n="1" d="1"/>
      </p:scale>
      <p:origin x="0" y="0"/>
    </p:cViewPr>
  </p:notesTextViewPr>
  <p:notesViewPr>
    <p:cSldViewPr snapToGrid="0">
      <p:cViewPr>
        <p:scale>
          <a:sx n="1" d="2"/>
          <a:sy n="1" d="2"/>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notesMaster" Target="notesMasters/notesMaster1.xml"/><Relationship Id="rId3" Type="http://schemas.openxmlformats.org/officeDocument/2006/relationships/slide" Target="slides/slide1.xml"/><Relationship Id="rId21"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2/6/2023 11:45 AM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2/6/2023 11:45 AM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14367" rtl="0" eaLnBrk="1" latinLnBrk="0" hangingPunct="1">
      <a:lnSpc>
        <a:spcPct val="90000"/>
      </a:lnSpc>
      <a:spcAft>
        <a:spcPts val="333"/>
      </a:spcAft>
      <a:defRPr sz="882" kern="1200">
        <a:solidFill>
          <a:schemeClr val="tx1"/>
        </a:solidFill>
        <a:latin typeface="Segoe UI Light" pitchFamily="34" charset="0"/>
        <a:ea typeface="+mn-ea"/>
        <a:cs typeface="+mn-cs"/>
      </a:defRPr>
    </a:lvl1pPr>
    <a:lvl2pPr marL="212982" indent="-105829"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2pPr>
    <a:lvl3pPr marL="328071"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3pPr>
    <a:lvl4pPr marL="482848" indent="-146838"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4pPr>
    <a:lvl5pPr marL="615134"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5pPr>
    <a:lvl6pPr marL="2285918" algn="l" defTabSz="914367" rtl="0" eaLnBrk="1" latinLnBrk="0" hangingPunct="1">
      <a:defRPr sz="1176" kern="1200">
        <a:solidFill>
          <a:schemeClr val="tx1"/>
        </a:solidFill>
        <a:latin typeface="+mn-lt"/>
        <a:ea typeface="+mn-ea"/>
        <a:cs typeface="+mn-cs"/>
      </a:defRPr>
    </a:lvl6pPr>
    <a:lvl7pPr marL="2743101" algn="l" defTabSz="914367" rtl="0" eaLnBrk="1" latinLnBrk="0" hangingPunct="1">
      <a:defRPr sz="1176" kern="1200">
        <a:solidFill>
          <a:schemeClr val="tx1"/>
        </a:solidFill>
        <a:latin typeface="+mn-lt"/>
        <a:ea typeface="+mn-ea"/>
        <a:cs typeface="+mn-cs"/>
      </a:defRPr>
    </a:lvl7pPr>
    <a:lvl8pPr marL="3200284" algn="l" defTabSz="914367" rtl="0" eaLnBrk="1" latinLnBrk="0" hangingPunct="1">
      <a:defRPr sz="1176" kern="1200">
        <a:solidFill>
          <a:schemeClr val="tx1"/>
        </a:solidFill>
        <a:latin typeface="+mn-lt"/>
        <a:ea typeface="+mn-ea"/>
        <a:cs typeface="+mn-cs"/>
      </a:defRPr>
    </a:lvl8pPr>
    <a:lvl9pPr marL="3657469" algn="l" defTabSz="914367" rtl="0" eaLnBrk="1" latinLnBrk="0" hangingPunct="1">
      <a:defRPr sz="11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sz="900" i="1" dirty="0"/>
              <a:t>Before delivering this presentation, review the associated modules on Microsoft Learn (</a:t>
            </a:r>
            <a:r>
              <a:rPr lang="en-US" sz="1000" i="1" dirty="0">
                <a:solidFill>
                  <a:schemeClr val="tx2"/>
                </a:solidFill>
              </a:rPr>
              <a:t>https://aka.ms/mslearn-purview)</a:t>
            </a:r>
            <a:r>
              <a:rPr lang="en-US" sz="900" i="1" dirty="0"/>
              <a:t> and complete the exercises.</a:t>
            </a:r>
          </a:p>
          <a:p>
            <a:pPr marL="0" marR="0" lvl="0" indent="0" algn="l" defTabSz="932742" rtl="0" eaLnBrk="1" fontAlgn="auto" latinLnBrk="0" hangingPunct="1">
              <a:lnSpc>
                <a:spcPct val="90000"/>
              </a:lnSpc>
              <a:spcBef>
                <a:spcPts val="0"/>
              </a:spcBef>
              <a:spcAft>
                <a:spcPts val="340"/>
              </a:spcAft>
              <a:buClrTx/>
              <a:buSzTx/>
              <a:buFontTx/>
              <a:buNone/>
              <a:tabLst/>
              <a:defRPr/>
            </a:pPr>
            <a:r>
              <a:rPr lang="en-US" sz="900" i="1" dirty="0"/>
              <a:t>Before starting your delivery, prepare a lab environment for the first demonstration by running the setup script.</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900"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1373201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Use the slide to describe a high-level process (left to right) for using Microsoft Purview to catalog data assets in Azure Synapse Analytics to that data engineers, analysts, and scientists can find sources of data in the Azure Synapse Analytics workspace; including:</a:t>
            </a:r>
          </a:p>
          <a:p>
            <a:pPr marL="171450" indent="-171450">
              <a:buFont typeface="Arial" panose="020B0604020202020204" pitchFamily="34" charset="0"/>
              <a:buChar char="•"/>
            </a:pPr>
            <a:r>
              <a:rPr lang="en-US" i="1" dirty="0"/>
              <a:t>Files in data lake storage</a:t>
            </a:r>
          </a:p>
          <a:p>
            <a:pPr marL="171450" indent="-171450">
              <a:buFont typeface="Arial" panose="020B0604020202020204" pitchFamily="34" charset="0"/>
              <a:buChar char="•"/>
            </a:pPr>
            <a:r>
              <a:rPr lang="en-US" i="1" dirty="0"/>
              <a:t>Tables in dedicated SQL pools (data warehouses)</a:t>
            </a:r>
          </a:p>
          <a:p>
            <a:pPr marL="171450" indent="-171450">
              <a:buFont typeface="Arial" panose="020B0604020202020204" pitchFamily="34" charset="0"/>
              <a:buChar char="•"/>
            </a:pPr>
            <a:r>
              <a:rPr lang="en-US" i="1" dirty="0"/>
              <a:t>External tables and views in serverless SQL pools</a:t>
            </a:r>
          </a:p>
          <a:p>
            <a:pPr marL="171450" indent="-171450">
              <a:buFont typeface="Arial" panose="020B0604020202020204" pitchFamily="34" charset="0"/>
              <a:buChar char="•"/>
            </a:pPr>
            <a:endParaRPr lang="en-US" i="1" dirty="0"/>
          </a:p>
          <a:p>
            <a:pPr marL="0" indent="0">
              <a:buFont typeface="Arial" panose="020B0604020202020204" pitchFamily="34" charset="0"/>
              <a:buNone/>
            </a:pPr>
            <a:r>
              <a:rPr lang="en-US" i="1" dirty="0"/>
              <a:t>Students will get a chance to go through this process in the lab.</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83667396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Again, the slide shows a high-level process – this time for making the Microsoft Purview data asset catalog searchable from Azure Synapse Studio (so data engineers, analysts, and scientists can find sources of data throughout the enterprise). Again students will do this in the lab.</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21042889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Data lineage is a critical element of a data governance solution, and lineage tracking may be required for auditing and compliance purposes.</a:t>
            </a:r>
          </a:p>
          <a:p>
            <a:endParaRPr lang="en-US" i="1"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406002684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exercise will take a minimum of 40 minutes to complete, including 5-10 minutes at the start to set up the environment.</a:t>
            </a:r>
          </a:p>
          <a:p>
            <a:r>
              <a:rPr lang="en-US" i="1" dirty="0"/>
              <a:t>Not all students work at the same pace, so you should allow an hour or more as necessary for your class.</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20528874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14</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87617928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i="1" dirty="0"/>
              <a:t>Encourage students to review the online material on Microsoft Learn on which this presentation is based.</a:t>
            </a:r>
          </a:p>
          <a:p>
            <a:endParaRPr lang="en-US" dirty="0"/>
          </a:p>
          <a:p>
            <a:endParaRPr lang="en-US" dirty="0"/>
          </a:p>
          <a:p>
            <a:endParaRPr lang="en-US" dirty="0"/>
          </a:p>
          <a:p>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3880799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no hands-on labs associated with this slide deck – Govern data across an enterprise.</a:t>
            </a:r>
            <a:br>
              <a:rPr lang="en-US" dirty="0"/>
            </a:b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2/6/2023 11:45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21875947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220986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b="0" i="1" dirty="0">
                <a:solidFill>
                  <a:srgbClr val="E6E6E6"/>
                </a:solidFill>
                <a:effectLst/>
                <a:latin typeface="Segoe UI" panose="020B0502040204020203" pitchFamily="34" charset="0"/>
              </a:rPr>
              <a:t>Microsoft Purview is a unified data governance service that helps you manage and govern your on-premises, multi-cloud, and software-as-a-service (SaaS) data. Easily create a holistic, up-to-date map of your data landscape with automated data discovery, sensitive data classification, and end-to-end data lineage. Empower data consumers to find valuable, trustworthy data.</a:t>
            </a:r>
          </a:p>
          <a:p>
            <a:pPr marL="0" marR="0" lvl="0" indent="0" algn="l" defTabSz="914367" rtl="0" eaLnBrk="1" fontAlgn="auto" latinLnBrk="0" hangingPunct="1">
              <a:lnSpc>
                <a:spcPct val="90000"/>
              </a:lnSpc>
              <a:spcBef>
                <a:spcPts val="0"/>
              </a:spcBef>
              <a:spcAft>
                <a:spcPts val="333"/>
              </a:spcAft>
              <a:buClrTx/>
              <a:buSzTx/>
              <a:buFontTx/>
              <a:buNone/>
              <a:tabLst/>
              <a:defRPr/>
            </a:pPr>
            <a:endParaRPr lang="en-US" b="0" i="1" dirty="0">
              <a:solidFill>
                <a:srgbClr val="E6E6E6"/>
              </a:solidFill>
              <a:effectLst/>
              <a:latin typeface="Segoe UI" panose="020B0502040204020203" pitchFamily="34" charset="0"/>
            </a:endParaRPr>
          </a:p>
          <a:p>
            <a:pPr algn="l"/>
            <a:r>
              <a:rPr lang="en-US" b="0" i="1" dirty="0">
                <a:solidFill>
                  <a:srgbClr val="E6E6E6"/>
                </a:solidFill>
                <a:effectLst/>
                <a:latin typeface="Segoe UI" panose="020B0502040204020203" pitchFamily="34" charset="0"/>
              </a:rPr>
              <a:t>The Microsoft Purview governance portal allows you to:</a:t>
            </a:r>
          </a:p>
          <a:p>
            <a:pPr algn="l">
              <a:buFont typeface="Arial" panose="020B0604020202020204" pitchFamily="34" charset="0"/>
              <a:buChar char="•"/>
            </a:pPr>
            <a:r>
              <a:rPr lang="en-US" b="0" i="1" dirty="0">
                <a:solidFill>
                  <a:srgbClr val="E6E6E6"/>
                </a:solidFill>
                <a:effectLst/>
                <a:latin typeface="Segoe UI" panose="020B0502040204020203" pitchFamily="34" charset="0"/>
              </a:rPr>
              <a:t>Create a holistic, up-to-date map of your data landscape with automated data discovery, sensitive data classification, and end-to-end data lineage.</a:t>
            </a:r>
          </a:p>
          <a:p>
            <a:pPr algn="l">
              <a:buFont typeface="Arial" panose="020B0604020202020204" pitchFamily="34" charset="0"/>
              <a:buChar char="•"/>
            </a:pPr>
            <a:r>
              <a:rPr lang="en-US" b="0" i="1" dirty="0">
                <a:solidFill>
                  <a:srgbClr val="E6E6E6"/>
                </a:solidFill>
                <a:effectLst/>
                <a:latin typeface="Segoe UI" panose="020B0502040204020203" pitchFamily="34" charset="0"/>
              </a:rPr>
              <a:t>Enable data curators to manage and secure your data estate.</a:t>
            </a:r>
          </a:p>
          <a:p>
            <a:pPr algn="l">
              <a:buFont typeface="Arial" panose="020B0604020202020204" pitchFamily="34" charset="0"/>
              <a:buChar char="•"/>
            </a:pPr>
            <a:r>
              <a:rPr lang="en-US" b="0" i="1" dirty="0">
                <a:solidFill>
                  <a:srgbClr val="E6E6E6"/>
                </a:solidFill>
                <a:effectLst/>
                <a:latin typeface="Segoe UI" panose="020B0502040204020203" pitchFamily="34" charset="0"/>
              </a:rPr>
              <a:t>Empower data consumers to find valuable, trustworthy data.</a:t>
            </a:r>
          </a:p>
          <a:p>
            <a:pPr marL="0" marR="0" lvl="0" indent="0" algn="l" defTabSz="914367" rtl="0" eaLnBrk="1" fontAlgn="auto" latinLnBrk="0" hangingPunct="1">
              <a:lnSpc>
                <a:spcPct val="90000"/>
              </a:lnSpc>
              <a:spcBef>
                <a:spcPts val="0"/>
              </a:spcBef>
              <a:spcAft>
                <a:spcPts val="333"/>
              </a:spcAft>
              <a:buClrTx/>
              <a:buSzTx/>
              <a:buFontTx/>
              <a:buNone/>
              <a:tabLst/>
              <a:defRPr/>
            </a:pPr>
            <a:endParaRPr lang="en-US" b="0" i="1" dirty="0">
              <a:solidFill>
                <a:srgbClr val="E6E6E6"/>
              </a:solidFill>
              <a:effectLst/>
              <a:latin typeface="Segoe UI" panose="020B0502040204020203" pitchFamily="34" charset="0"/>
            </a:endParaRPr>
          </a:p>
          <a:p>
            <a:pPr marL="0" marR="0" lvl="0" indent="0" algn="l" defTabSz="914367" rtl="0" eaLnBrk="1" fontAlgn="auto" latinLnBrk="0" hangingPunct="1">
              <a:lnSpc>
                <a:spcPct val="90000"/>
              </a:lnSpc>
              <a:spcBef>
                <a:spcPts val="0"/>
              </a:spcBef>
              <a:spcAft>
                <a:spcPts val="333"/>
              </a:spcAft>
              <a:buClrTx/>
              <a:buSzTx/>
              <a:buFontTx/>
              <a:buNone/>
              <a:tabLst/>
              <a:defRPr/>
            </a:pPr>
            <a:r>
              <a:rPr lang="en-US" b="0" i="1" dirty="0">
                <a:solidFill>
                  <a:srgbClr val="E6E6E6"/>
                </a:solidFill>
                <a:effectLst/>
                <a:latin typeface="Segoe UI" panose="020B0502040204020203" pitchFamily="34" charset="0"/>
              </a:rPr>
              <a:t>The main elements are the Microsoft Purview Data Map, Purview Data Catalog, and Purview Data Estate Insights. Microsoft Purview Data Map powers the Purview Data Catalog and Purview Data Estate Insights as unified experiences within the Microsoft Purview governance portal.</a:t>
            </a:r>
            <a:endParaRPr lang="en-US" i="1" dirty="0"/>
          </a:p>
          <a:p>
            <a:pPr marL="0" marR="0" lvl="0" indent="0" algn="l" defTabSz="914367" rtl="0" eaLnBrk="1" fontAlgn="auto" latinLnBrk="0" hangingPunct="1">
              <a:lnSpc>
                <a:spcPct val="90000"/>
              </a:lnSpc>
              <a:spcBef>
                <a:spcPts val="0"/>
              </a:spcBef>
              <a:spcAft>
                <a:spcPts val="333"/>
              </a:spcAft>
              <a:buClrTx/>
              <a:buSzTx/>
              <a:buFontTx/>
              <a:buNone/>
              <a:tabLst/>
              <a:defRPr/>
            </a:pPr>
            <a:endParaRPr lang="en-US" i="1" dirty="0"/>
          </a:p>
          <a:p>
            <a:endParaRPr lang="en-US" i="1"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338753332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core operational theory:</a:t>
            </a:r>
          </a:p>
          <a:p>
            <a:pPr marL="342900" lvl="1" indent="-342900">
              <a:buFont typeface="Arial" panose="020B0604020202020204" pitchFamily="34" charset="0"/>
              <a:buChar char="•"/>
            </a:pPr>
            <a:r>
              <a:rPr lang="en-US" b="1" i="1" dirty="0"/>
              <a:t>1) Load data in the Data Map</a:t>
            </a:r>
          </a:p>
          <a:p>
            <a:pPr marL="685800" lvl="2" indent="-342900"/>
            <a:r>
              <a:rPr lang="en-US" i="1" dirty="0"/>
              <a:t>Register and scan data sources at collection level. Use out-of-the-box or custom scan rules.</a:t>
            </a:r>
          </a:p>
          <a:p>
            <a:pPr marL="685800" lvl="2" indent="-342900"/>
            <a:r>
              <a:rPr lang="en-US" i="1" dirty="0"/>
              <a:t>View in Data Map</a:t>
            </a:r>
          </a:p>
          <a:p>
            <a:pPr marL="342900" lvl="1" indent="-342900">
              <a:buFont typeface="Arial" panose="020B0604020202020204" pitchFamily="34" charset="0"/>
              <a:buChar char="•"/>
            </a:pPr>
            <a:r>
              <a:rPr lang="en-US" b="1" i="1" dirty="0"/>
              <a:t>2) Browse and search information</a:t>
            </a:r>
          </a:p>
          <a:p>
            <a:pPr marL="0" indent="0">
              <a:buNone/>
            </a:pPr>
            <a:endParaRPr lang="en-US" i="1" dirty="0"/>
          </a:p>
          <a:p>
            <a:pPr marL="0" indent="0">
              <a:buNone/>
            </a:pPr>
            <a:r>
              <a:rPr lang="en-US" b="0" i="1" dirty="0">
                <a:solidFill>
                  <a:srgbClr val="E6E6E6"/>
                </a:solidFill>
                <a:effectLst/>
                <a:latin typeface="Segoe UI" panose="020B0502040204020203" pitchFamily="34" charset="0"/>
              </a:rPr>
              <a:t>Before you can register and scan data, it’s important to understand the concept of </a:t>
            </a:r>
            <a:r>
              <a:rPr lang="en-US" b="1" i="1" dirty="0">
                <a:solidFill>
                  <a:srgbClr val="E6E6E6"/>
                </a:solidFill>
                <a:effectLst/>
                <a:latin typeface="Segoe UI" panose="020B0502040204020203" pitchFamily="34" charset="0"/>
              </a:rPr>
              <a:t>collections</a:t>
            </a:r>
            <a:r>
              <a:rPr lang="en-US" b="0" i="1" dirty="0">
                <a:solidFill>
                  <a:srgbClr val="E6E6E6"/>
                </a:solidFill>
                <a:effectLst/>
                <a:latin typeface="Segoe UI" panose="020B0502040204020203" pitchFamily="34" charset="0"/>
              </a:rPr>
              <a:t>. In Microsoft Purview Data Catalog, collections are key concept because they drive permissions and asset protection. Collections are also used to understand data estate health and catalog usage and adoption.</a:t>
            </a:r>
          </a:p>
          <a:p>
            <a:pPr marL="0" indent="0">
              <a:buNone/>
            </a:pPr>
            <a:endParaRPr lang="en-US" b="0" i="1" dirty="0">
              <a:solidFill>
                <a:srgbClr val="E6E6E6"/>
              </a:solidFill>
              <a:effectLst/>
              <a:latin typeface="Segoe UI" panose="020B0502040204020203" pitchFamily="34" charset="0"/>
            </a:endParaRPr>
          </a:p>
          <a:p>
            <a:pPr marL="0" indent="0">
              <a:buNone/>
            </a:pPr>
            <a:r>
              <a:rPr lang="en-US" b="0" i="1" dirty="0">
                <a:solidFill>
                  <a:srgbClr val="E6E6E6"/>
                </a:solidFill>
                <a:effectLst/>
                <a:latin typeface="Segoe UI" panose="020B0502040204020203" pitchFamily="34" charset="0"/>
              </a:rPr>
              <a:t>To hydrate the data map, you need to register and scan your data sources, which is done at the collection level. Collections support organizational mapping of metadata. By using collections, you can manage and maintain data sources, scans, and assets in a hierarchy instead of a flat structure.</a:t>
            </a:r>
            <a:endParaRPr lang="en-US" i="1" dirty="0"/>
          </a:p>
          <a:p>
            <a:pPr marL="384432" lvl="1" indent="-171450">
              <a:buFontTx/>
              <a:buChar char="-"/>
            </a:pPr>
            <a:r>
              <a:rPr lang="en-US" i="1" dirty="0"/>
              <a:t>Data sources are </a:t>
            </a:r>
            <a:r>
              <a:rPr lang="en-US" b="1" i="1" dirty="0"/>
              <a:t>registered</a:t>
            </a:r>
            <a:r>
              <a:rPr lang="en-US" i="1" dirty="0"/>
              <a:t> and </a:t>
            </a:r>
            <a:r>
              <a:rPr lang="en-US" b="1" i="1" dirty="0"/>
              <a:t>scanned</a:t>
            </a:r>
            <a:r>
              <a:rPr lang="en-US" i="1" dirty="0"/>
              <a:t> in the Purview governance portal</a:t>
            </a:r>
          </a:p>
          <a:p>
            <a:pPr marL="384432" lvl="1" indent="-171450">
              <a:buFontTx/>
              <a:buChar char="-"/>
            </a:pPr>
            <a:r>
              <a:rPr lang="en-US" b="0" i="1" dirty="0">
                <a:solidFill>
                  <a:srgbClr val="E6E6E6"/>
                </a:solidFill>
                <a:effectLst/>
                <a:latin typeface="Segoe UI" panose="020B0502040204020203" pitchFamily="34" charset="0"/>
              </a:rPr>
              <a:t>Each data source will have specific requirements for </a:t>
            </a:r>
            <a:r>
              <a:rPr lang="en-US" b="1" i="1" dirty="0">
                <a:solidFill>
                  <a:srgbClr val="E6E6E6"/>
                </a:solidFill>
                <a:effectLst/>
                <a:latin typeface="Segoe UI" panose="020B0502040204020203" pitchFamily="34" charset="0"/>
              </a:rPr>
              <a:t>authenticating</a:t>
            </a:r>
            <a:r>
              <a:rPr lang="en-US" b="0" i="1" dirty="0">
                <a:solidFill>
                  <a:srgbClr val="E6E6E6"/>
                </a:solidFill>
                <a:effectLst/>
                <a:latin typeface="Segoe UI" panose="020B0502040204020203" pitchFamily="34" charset="0"/>
              </a:rPr>
              <a:t> and </a:t>
            </a:r>
            <a:r>
              <a:rPr lang="en-US" b="1" i="1" dirty="0">
                <a:solidFill>
                  <a:srgbClr val="E6E6E6"/>
                </a:solidFill>
                <a:effectLst/>
                <a:latin typeface="Segoe UI" panose="020B0502040204020203" pitchFamily="34" charset="0"/>
              </a:rPr>
              <a:t>configuration</a:t>
            </a:r>
            <a:r>
              <a:rPr lang="en-US" b="0" i="1" dirty="0">
                <a:solidFill>
                  <a:srgbClr val="E6E6E6"/>
                </a:solidFill>
                <a:effectLst/>
                <a:latin typeface="Segoe UI" panose="020B0502040204020203" pitchFamily="34" charset="0"/>
              </a:rPr>
              <a:t>, to permit scanning of the assets in that data source.</a:t>
            </a:r>
          </a:p>
          <a:p>
            <a:pPr marL="384432" lvl="1" indent="-171450">
              <a:buFontTx/>
              <a:buChar char="-"/>
            </a:pPr>
            <a:r>
              <a:rPr lang="en-US" b="0" i="1" dirty="0">
                <a:solidFill>
                  <a:srgbClr val="E6E6E6"/>
                </a:solidFill>
                <a:effectLst/>
                <a:latin typeface="Segoe UI" panose="020B0502040204020203" pitchFamily="34" charset="0"/>
              </a:rPr>
              <a:t>Metadata is used to help </a:t>
            </a:r>
            <a:r>
              <a:rPr lang="en-US" b="1" i="1" dirty="0">
                <a:solidFill>
                  <a:srgbClr val="E6E6E6"/>
                </a:solidFill>
                <a:effectLst/>
                <a:latin typeface="Segoe UI" panose="020B0502040204020203" pitchFamily="34" charset="0"/>
              </a:rPr>
              <a:t>classify</a:t>
            </a:r>
            <a:r>
              <a:rPr lang="en-US" b="0" i="1" dirty="0">
                <a:solidFill>
                  <a:srgbClr val="E6E6E6"/>
                </a:solidFill>
                <a:effectLst/>
                <a:latin typeface="Segoe UI" panose="020B0502040204020203" pitchFamily="34" charset="0"/>
              </a:rPr>
              <a:t> the data that is being scanned and made available in the catalog. The classification rules fall under 5 major categories: </a:t>
            </a:r>
          </a:p>
          <a:p>
            <a:pPr lvl="3" algn="l">
              <a:buFont typeface="Arial" panose="020B0604020202020204" pitchFamily="34" charset="0"/>
              <a:buChar char="•"/>
            </a:pPr>
            <a:r>
              <a:rPr lang="en-US" b="0" i="1" dirty="0">
                <a:solidFill>
                  <a:srgbClr val="E6E6E6"/>
                </a:solidFill>
                <a:effectLst/>
                <a:latin typeface="Segoe UI" panose="020B0502040204020203" pitchFamily="34" charset="0"/>
              </a:rPr>
              <a:t>Government - covers attributes such as government identity cards, driver license numbers, passport numbers, etc.</a:t>
            </a:r>
          </a:p>
          <a:p>
            <a:pPr lvl="3" algn="l">
              <a:buFont typeface="Arial" panose="020B0604020202020204" pitchFamily="34" charset="0"/>
              <a:buChar char="•"/>
            </a:pPr>
            <a:r>
              <a:rPr lang="en-US" b="0" i="1" dirty="0">
                <a:solidFill>
                  <a:srgbClr val="E6E6E6"/>
                </a:solidFill>
                <a:effectLst/>
                <a:latin typeface="Segoe UI" panose="020B0502040204020203" pitchFamily="34" charset="0"/>
              </a:rPr>
              <a:t>Financial - covers attributes such as bank account numbers or credit card numbers.</a:t>
            </a:r>
          </a:p>
          <a:p>
            <a:pPr lvl="3" algn="l">
              <a:buFont typeface="Arial" panose="020B0604020202020204" pitchFamily="34" charset="0"/>
              <a:buChar char="•"/>
            </a:pPr>
            <a:r>
              <a:rPr lang="en-US" b="0" i="1" dirty="0">
                <a:solidFill>
                  <a:srgbClr val="E6E6E6"/>
                </a:solidFill>
                <a:effectLst/>
                <a:latin typeface="Segoe UI" panose="020B0502040204020203" pitchFamily="34" charset="0"/>
              </a:rPr>
              <a:t>Personal - personal information such as a person's age, date of birth, email address, phone number, etc.</a:t>
            </a:r>
          </a:p>
          <a:p>
            <a:pPr lvl="3" algn="l">
              <a:buFont typeface="Arial" panose="020B0604020202020204" pitchFamily="34" charset="0"/>
              <a:buChar char="•"/>
            </a:pPr>
            <a:r>
              <a:rPr lang="en-US" b="0" i="1" dirty="0">
                <a:solidFill>
                  <a:srgbClr val="E6E6E6"/>
                </a:solidFill>
                <a:effectLst/>
                <a:latin typeface="Segoe UI" panose="020B0502040204020203" pitchFamily="34" charset="0"/>
              </a:rPr>
              <a:t>Security - attributes like passwords that may be stored.</a:t>
            </a:r>
          </a:p>
          <a:p>
            <a:pPr lvl="3" algn="l">
              <a:buFont typeface="Arial" panose="020B0604020202020204" pitchFamily="34" charset="0"/>
              <a:buChar char="•"/>
            </a:pPr>
            <a:r>
              <a:rPr lang="en-US" b="0" i="1" dirty="0">
                <a:solidFill>
                  <a:srgbClr val="E6E6E6"/>
                </a:solidFill>
                <a:effectLst/>
                <a:latin typeface="Segoe UI" panose="020B0502040204020203" pitchFamily="34" charset="0"/>
              </a:rPr>
              <a:t>Miscellaneous - attributes not covered in the other categories.</a:t>
            </a:r>
          </a:p>
          <a:p>
            <a:pPr marL="384432" lvl="1" indent="-171450">
              <a:buFontTx/>
              <a:buChar char="-"/>
            </a:pPr>
            <a:r>
              <a:rPr lang="en-US" b="0" i="1" dirty="0">
                <a:solidFill>
                  <a:srgbClr val="E6E6E6"/>
                </a:solidFill>
                <a:effectLst/>
                <a:latin typeface="Segoe UI" panose="020B0502040204020203" pitchFamily="34" charset="0"/>
              </a:rPr>
              <a:t>After registering sources, you’ll organize them into </a:t>
            </a:r>
            <a:r>
              <a:rPr lang="en-US" b="1" i="1" dirty="0">
                <a:solidFill>
                  <a:srgbClr val="E6E6E6"/>
                </a:solidFill>
                <a:effectLst/>
                <a:latin typeface="Segoe UI" panose="020B0502040204020203" pitchFamily="34" charset="0"/>
              </a:rPr>
              <a:t>Collections</a:t>
            </a:r>
            <a:r>
              <a:rPr lang="en-US" b="0" i="1" dirty="0">
                <a:solidFill>
                  <a:srgbClr val="E6E6E6"/>
                </a:solidFill>
                <a:effectLst/>
                <a:latin typeface="Segoe UI" panose="020B0502040204020203" pitchFamily="34" charset="0"/>
              </a:rPr>
              <a:t>. Collections are a way of grouping data assets into logical collections, to simplify management and discovery of assets within the catalog.</a:t>
            </a:r>
          </a:p>
          <a:p>
            <a:pPr marL="384432" lvl="1" indent="-171450">
              <a:buFontTx/>
              <a:buChar char="-"/>
            </a:pPr>
            <a:r>
              <a:rPr lang="en-US" b="0" i="1" dirty="0">
                <a:solidFill>
                  <a:srgbClr val="E6E6E6"/>
                </a:solidFill>
                <a:effectLst/>
                <a:latin typeface="Segoe UI" panose="020B0502040204020203" pitchFamily="34" charset="0"/>
              </a:rPr>
              <a:t>Collections can then be viewed in the </a:t>
            </a:r>
            <a:r>
              <a:rPr lang="en-US" b="1" i="1" dirty="0">
                <a:solidFill>
                  <a:srgbClr val="E6E6E6"/>
                </a:solidFill>
                <a:effectLst/>
                <a:latin typeface="Segoe UI" panose="020B0502040204020203" pitchFamily="34" charset="0"/>
              </a:rPr>
              <a:t>data map.</a:t>
            </a:r>
            <a:endParaRPr lang="en-US" b="1" i="1" dirty="0"/>
          </a:p>
          <a:p>
            <a:pPr marL="0" indent="0">
              <a:buNone/>
            </a:pPr>
            <a:endParaRPr lang="en-US" i="1"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498105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b="1" i="1" dirty="0"/>
              <a:t>This is a build slide.</a:t>
            </a:r>
          </a:p>
          <a:p>
            <a:pPr marL="384432" lvl="1" indent="-171450">
              <a:buFontTx/>
              <a:buChar char="-"/>
            </a:pPr>
            <a:r>
              <a:rPr lang="en-US" b="0" i="1" dirty="0">
                <a:solidFill>
                  <a:srgbClr val="E6E6E6"/>
                </a:solidFill>
                <a:effectLst/>
                <a:latin typeface="Segoe UI" panose="020B0502040204020203" pitchFamily="34" charset="0"/>
              </a:rPr>
              <a:t>Microsoft Purview allows you to search information from Data Map using Purview Catalog. You can perform text-based search and incorporate business context into the search as well.</a:t>
            </a:r>
          </a:p>
          <a:p>
            <a:pPr marL="384432" lvl="1" indent="-171450">
              <a:buFontTx/>
              <a:buChar char="-"/>
            </a:pPr>
            <a:r>
              <a:rPr lang="en-US" i="1" dirty="0"/>
              <a:t>Enable data discovery with:</a:t>
            </a:r>
          </a:p>
          <a:p>
            <a:pPr marL="499521" lvl="2" indent="-171450"/>
            <a:r>
              <a:rPr lang="en-US" i="1" dirty="0"/>
              <a:t>Semantic search and browse</a:t>
            </a:r>
          </a:p>
          <a:p>
            <a:pPr marL="499521" lvl="2" indent="-171450"/>
            <a:r>
              <a:rPr lang="en-US" i="1" dirty="0"/>
              <a:t>Business glossary and workflows</a:t>
            </a:r>
          </a:p>
          <a:p>
            <a:pPr marL="499521" lvl="2" indent="-171450"/>
            <a:r>
              <a:rPr lang="en-US" i="1" dirty="0"/>
              <a:t>Data lineage with sources, owners, transformations, and lifecycle</a:t>
            </a:r>
          </a:p>
          <a:p>
            <a:pPr marL="0" indent="0">
              <a:buNone/>
            </a:pPr>
            <a:endParaRPr lang="en-US" i="1"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37568367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Consider the two cases on the slide – they represent scenarios in which Microsoft Purview may be a useful solution.</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2/6/2023 11:45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25415015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0191244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3771299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0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0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2.xml"/></Relationships>
</file>

<file path=ppt/slideLayouts/_rels/slideLayout10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0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3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2.xml"/></Relationships>
</file>

<file path=ppt/slideLayouts/_rels/slideLayout1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4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1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2.xml"/></Relationships>
</file>

<file path=ppt/slideLayouts/_rels/slideLayout14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9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9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1">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3600" strike="noStrike" spc="-49" baseline="0">
                <a:solidFill>
                  <a:schemeClr val="tx2"/>
                </a:solidFill>
              </a:defRPr>
            </a:lvl1pPr>
          </a:lstStyle>
          <a:p>
            <a:r>
              <a:rPr lang="en-US">
                <a:solidFill>
                  <a:schemeClr val="tx1"/>
                </a:solidFill>
              </a:rPr>
              <a:t>Microsoft Azure title</a:t>
            </a:r>
            <a:endParaRPr lang="en-US"/>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3" name="Footer Placeholder 1">
            <a:extLst>
              <a:ext uri="{FF2B5EF4-FFF2-40B4-BE49-F238E27FC236}">
                <a16:creationId xmlns:a16="http://schemas.microsoft.com/office/drawing/2014/main" id="{F8B43D0D-A719-438E-B092-F8DB6E9C956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2" name="Picture 1" descr="Microsoft Azure logo">
            <a:extLst>
              <a:ext uri="{FF2B5EF4-FFF2-40B4-BE49-F238E27FC236}">
                <a16:creationId xmlns:a16="http://schemas.microsoft.com/office/drawing/2014/main" id="{D668B8DE-8869-4679-AEE9-FFC840F28501}"/>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9037607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8" name="Text Placeholder 7">
            <a:extLst>
              <a:ext uri="{FF2B5EF4-FFF2-40B4-BE49-F238E27FC236}">
                <a16:creationId xmlns:a16="http://schemas.microsoft.com/office/drawing/2014/main" id="{48CAB561-C133-479D-8083-6FF5A870672B}"/>
              </a:ext>
            </a:extLst>
          </p:cNvPr>
          <p:cNvSpPr>
            <a:spLocks noGrp="1"/>
          </p:cNvSpPr>
          <p:nvPr>
            <p:ph type="body" sz="quarter" idx="12"/>
          </p:nvPr>
        </p:nvSpPr>
        <p:spPr>
          <a:xfrm>
            <a:off x="418643" y="1457325"/>
            <a:ext cx="11354257" cy="1808637"/>
          </a:xfrm>
          <a:prstGeom prst="rect">
            <a:avLst/>
          </a:prstGeom>
        </p:spPr>
        <p:txBody>
          <a:bodyPr lIns="0"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4991100"/>
            <a:ext cx="12192000" cy="5334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057746"/>
            <a:ext cx="11341268" cy="400110"/>
          </a:xfrm>
          <a:prstGeom prst="rect">
            <a:avLst/>
          </a:prstGeom>
        </p:spPr>
        <p:txBody>
          <a:bodyPr lIns="0" rIns="0" anchor="ctr"/>
          <a:lstStyle>
            <a:lvl1pPr>
              <a:defRPr sz="2000"/>
            </a:lvl1pPr>
          </a:lstStyle>
          <a:p>
            <a:pPr lvl="0"/>
            <a:r>
              <a:rPr lang="en-US"/>
              <a:t>Click to edit Master text styles</a:t>
            </a:r>
          </a:p>
        </p:txBody>
      </p:sp>
      <p:sp>
        <p:nvSpPr>
          <p:cNvPr id="10" name="Footer Placeholder 1">
            <a:extLst>
              <a:ext uri="{FF2B5EF4-FFF2-40B4-BE49-F238E27FC236}">
                <a16:creationId xmlns:a16="http://schemas.microsoft.com/office/drawing/2014/main" id="{D2D727ED-2407-4339-9A8E-2F5298EDCC0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3737691"/>
      </p:ext>
    </p:extLst>
  </p:cSld>
  <p:clrMapOvr>
    <a:masterClrMapping/>
  </p:clrMapOvr>
  <p:transition>
    <p:fade/>
  </p:transition>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Photo layout with single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4067603"/>
          </a:xfrm>
          <a:prstGeom prst="rect">
            <a:avLst/>
          </a:prstGeom>
          <a:solidFill>
            <a:schemeClr val="bg2"/>
          </a:solidFill>
        </p:spPr>
        <p:txBody>
          <a:bodyPr lIns="137160" tIns="91440" rIns="137160" bIns="91440" anchor="t">
            <a:noAutofit/>
          </a:bodyPr>
          <a:lstStyle>
            <a:lvl1pPr marL="0" indent="0">
              <a:lnSpc>
                <a:spcPct val="100000"/>
              </a:lnSpc>
              <a:spcBef>
                <a:spcPts val="0"/>
              </a:spcBef>
              <a:spcAft>
                <a:spcPts val="1200"/>
              </a:spcAft>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a:p>
            <a:pPr marL="0" marR="0" lvl="0" indent="0" algn="l" defTabSz="914367" rtl="0" eaLnBrk="1" fontAlgn="auto" latinLnBrk="0" hangingPunct="1">
              <a:lnSpc>
                <a:spcPct val="100000"/>
              </a:lnSpc>
              <a:spcBef>
                <a:spcPts val="0"/>
              </a:spcBef>
              <a:spcAft>
                <a:spcPts val="0"/>
              </a:spcAft>
              <a:buClrTx/>
              <a:buSzPct val="90000"/>
              <a:buFont typeface="Arial" panose="020B0604020202020204" pitchFamily="34" charset="0"/>
              <a:buNone/>
              <a:tabLst/>
              <a:defRPr/>
            </a:pPr>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669" b="-12027"/>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EF6BF2FC-D0DF-43FB-898E-872D6CBB08E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41244176"/>
      </p:ext>
    </p:extLst>
  </p:cSld>
  <p:clrMapOvr>
    <a:masterClrMapping/>
  </p:clrMapOvr>
  <p:transition>
    <p:fade/>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Photo layout with single gray filled text box 2/3">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3659644" cy="4067603"/>
          </a:xfrm>
          <a:prstGeom prst="rect">
            <a:avLst/>
          </a:prstGeom>
          <a:solidFill>
            <a:schemeClr val="bg2"/>
          </a:solidFill>
        </p:spPr>
        <p:txBody>
          <a:bodyPr lIns="137160" tIns="91440" rIns="137160" bIns="91440" anchor="t">
            <a:noAutofit/>
          </a:bodyPr>
          <a:lstStyle>
            <a:lvl1pPr marL="0" indent="0">
              <a:lnSpc>
                <a:spcPct val="100000"/>
              </a:lnSpc>
              <a:spcBef>
                <a:spcPts val="0"/>
              </a:spcBef>
              <a:spcAft>
                <a:spcPts val="1200"/>
              </a:spcAft>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a:p>
            <a:pPr marL="0" marR="0" lvl="0" indent="0" algn="l" defTabSz="914367" rtl="0" eaLnBrk="1" fontAlgn="auto" latinLnBrk="0" hangingPunct="1">
              <a:lnSpc>
                <a:spcPct val="100000"/>
              </a:lnSpc>
              <a:spcBef>
                <a:spcPts val="0"/>
              </a:spcBef>
              <a:spcAft>
                <a:spcPts val="0"/>
              </a:spcAft>
              <a:buClrTx/>
              <a:buSzPct val="90000"/>
              <a:buFont typeface="Arial" panose="020B0604020202020204" pitchFamily="34" charset="0"/>
              <a:buNone/>
              <a:tabLst/>
              <a:defRPr/>
            </a:pPr>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4303713" y="1456897"/>
            <a:ext cx="7469643"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4432300" y="1564130"/>
            <a:ext cx="7221223" cy="3836974"/>
          </a:xfrm>
          <a:prstGeom prst="rect">
            <a:avLst/>
          </a:prstGeom>
          <a:blipFill dpi="0" rotWithShape="1">
            <a:blip r:embed="rId2"/>
            <a:srcRect/>
            <a:stretch>
              <a:fillRect t="-34423" b="-33990"/>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55197CAA-02CC-4CFA-8726-E127D7D4F56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196854243"/>
      </p:ext>
    </p:extLst>
  </p:cSld>
  <p:clrMapOvr>
    <a:masterClrMapping/>
  </p:clrMapOvr>
  <p:transition>
    <p:fade/>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Photo layout with text in vertical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9"/>
            <a:ext cx="11354712" cy="702102"/>
          </a:xfrm>
          <a:prstGeom prst="rect">
            <a:avLst/>
          </a:prstGeom>
          <a:noFill/>
        </p:spPr>
        <p:txBody>
          <a:bodyPr lIns="0" tIns="91440" rIns="0" bIns="91440" anchor="t">
            <a:noAutofit/>
          </a:bodyPr>
          <a:lstStyle>
            <a:lvl1pPr marL="0" indent="0">
              <a:lnSpc>
                <a:spcPct val="100000"/>
              </a:lnSpc>
              <a:spcBef>
                <a:spcPts val="0"/>
              </a:spcBef>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418642" y="2354883"/>
            <a:ext cx="11354714" cy="316961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554987" y="2494391"/>
            <a:ext cx="11082024" cy="2890599"/>
          </a:xfrm>
          <a:prstGeom prst="rect">
            <a:avLst/>
          </a:prstGeom>
          <a:blipFill dpi="0" rotWithShape="1">
            <a:blip r:embed="rId2"/>
            <a:srcRect/>
            <a:stretch>
              <a:fillRect t="-11979" b="-9425"/>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F058022C-C488-4C60-8FED-6334EDFD868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94033134"/>
      </p:ext>
    </p:extLst>
  </p:cSld>
  <p:clrMapOvr>
    <a:masterClrMapping/>
  </p:clrMapOvr>
  <p:transition>
    <p:fade/>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Demo slide with text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a:t>Click to edit Master title style</a:t>
            </a:r>
          </a:p>
        </p:txBody>
      </p:sp>
      <p:sp>
        <p:nvSpPr>
          <p:cNvPr id="4" name="Text Placeholder 3"/>
          <p:cNvSpPr>
            <a:spLocks noGrp="1"/>
          </p:cNvSpPr>
          <p:nvPr>
            <p:ph type="body" sz="quarter" idx="10" hasCustomPrompt="1"/>
          </p:nvPr>
        </p:nvSpPr>
        <p:spPr>
          <a:xfrm>
            <a:off x="418644" y="1456898"/>
            <a:ext cx="6410781" cy="307777"/>
          </a:xfrm>
          <a:prstGeom prst="rect">
            <a:avLst/>
          </a:prstGeom>
        </p:spPr>
        <p:txBody>
          <a:bodyPr wrap="square" lIns="0" tIns="0" rIns="0" bIns="0">
            <a:spAutoFit/>
          </a:bodyPr>
          <a:lstStyle>
            <a:lvl1pPr marL="0" indent="0">
              <a:lnSpc>
                <a:spcPts val="2353"/>
              </a:lnSpc>
              <a:buNone/>
              <a:defRPr sz="20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err="1"/>
              <a:t>Large</a:t>
            </a:r>
            <a:r>
              <a:rPr lang="pt-BR"/>
              <a:t> </a:t>
            </a:r>
            <a:r>
              <a:rPr lang="pt-BR" err="1"/>
              <a:t>subhead</a:t>
            </a:r>
            <a:r>
              <a:rPr lang="pt-BR"/>
              <a:t> Segoe UI </a:t>
            </a:r>
            <a:r>
              <a:rPr lang="pt-BR" err="1"/>
              <a:t>Semibold</a:t>
            </a:r>
            <a:r>
              <a:rPr lang="pt-BR"/>
              <a:t> 18/20</a:t>
            </a:r>
            <a:endParaRPr lang="en-US"/>
          </a:p>
        </p:txBody>
      </p:sp>
      <p:sp>
        <p:nvSpPr>
          <p:cNvPr id="5" name="Text Placeholder 4"/>
          <p:cNvSpPr>
            <a:spLocks noGrp="1"/>
          </p:cNvSpPr>
          <p:nvPr>
            <p:ph type="body" sz="quarter" idx="11" hasCustomPrompt="1"/>
          </p:nvPr>
        </p:nvSpPr>
        <p:spPr>
          <a:xfrm>
            <a:off x="418643" y="1820432"/>
            <a:ext cx="6410782" cy="3704068"/>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21206" t="13438" b="10994"/>
          <a:stretch/>
        </p:blipFill>
        <p:spPr>
          <a:xfrm>
            <a:off x="7048500" y="1452563"/>
            <a:ext cx="5143501" cy="407193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7277100" y="1663700"/>
            <a:ext cx="4914900" cy="3603625"/>
          </a:xfrm>
          <a:prstGeom prst="rect">
            <a:avLst/>
          </a:prstGeom>
        </p:spPr>
        <p:txBody>
          <a:bodyPr anchor="ctr" anchorCtr="0">
            <a:noAutofit/>
          </a:bodyPr>
          <a:lstStyle>
            <a:lvl1pPr algn="ctr">
              <a:defRPr sz="3529">
                <a:solidFill>
                  <a:srgbClr val="000000"/>
                </a:solidFill>
              </a:defRPr>
            </a:lvl1pPr>
          </a:lstStyle>
          <a:p>
            <a:r>
              <a:rPr lang="en-US" dirty="0"/>
              <a:t>DEMO</a:t>
            </a:r>
          </a:p>
        </p:txBody>
      </p:sp>
      <p:sp>
        <p:nvSpPr>
          <p:cNvPr id="6" name="Footer Placeholder 1">
            <a:extLst>
              <a:ext uri="{FF2B5EF4-FFF2-40B4-BE49-F238E27FC236}">
                <a16:creationId xmlns:a16="http://schemas.microsoft.com/office/drawing/2014/main" id="{9DD1EFE7-3AE2-4E6F-A2DA-B6AD63EAB12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42678091"/>
      </p:ext>
    </p:extLst>
  </p:cSld>
  <p:clrMapOvr>
    <a:masterClrMapping/>
  </p:clrMapOvr>
  <p:transition>
    <p:fade/>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15023" t="13668" r="9098" b="10044"/>
          <a:stretch/>
        </p:blipFill>
        <p:spPr>
          <a:xfrm>
            <a:off x="2399822" y="1168401"/>
            <a:ext cx="7392356" cy="4356100"/>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660650" y="1388269"/>
            <a:ext cx="6870700" cy="3869531"/>
          </a:xfrm>
          <a:prstGeom prst="rect">
            <a:avLst/>
          </a:prstGeom>
        </p:spPr>
        <p:txBody>
          <a:bodyPr anchor="ctr" anchorCtr="0">
            <a:noAutofit/>
          </a:bodyPr>
          <a:lstStyle>
            <a:lvl1pPr algn="ctr">
              <a:defRPr sz="3529">
                <a:solidFill>
                  <a:srgbClr val="000000"/>
                </a:solidFill>
              </a:defRPr>
            </a:lvl1pPr>
          </a:lstStyle>
          <a:p>
            <a:r>
              <a:rPr lang="en-US" dirty="0"/>
              <a:t>DEMO</a:t>
            </a:r>
          </a:p>
        </p:txBody>
      </p:sp>
      <p:sp>
        <p:nvSpPr>
          <p:cNvPr id="4" name="Footer Placeholder 1">
            <a:extLst>
              <a:ext uri="{FF2B5EF4-FFF2-40B4-BE49-F238E27FC236}">
                <a16:creationId xmlns:a16="http://schemas.microsoft.com/office/drawing/2014/main" id="{59B4A147-D1B7-4B10-BC9F-A628EC66D4A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429295959"/>
      </p:ext>
    </p:extLst>
  </p:cSld>
  <p:clrMapOvr>
    <a:masterClrMapping/>
  </p:clrMapOvr>
  <p:transition>
    <p:fade/>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solidFill>
                  <a:srgbClr val="000000"/>
                </a:solidFill>
              </a:defRPr>
            </a:lvl1pPr>
          </a:lstStyle>
          <a:p>
            <a:r>
              <a:rPr lang="en-US"/>
              <a:t>Chart examples</a:t>
            </a:r>
          </a:p>
        </p:txBody>
      </p:sp>
      <p:sp>
        <p:nvSpPr>
          <p:cNvPr id="7" name="Chart Placeholder 6"/>
          <p:cNvSpPr>
            <a:spLocks noGrp="1"/>
          </p:cNvSpPr>
          <p:nvPr>
            <p:ph type="chart" sz="quarter" idx="21"/>
          </p:nvPr>
        </p:nvSpPr>
        <p:spPr>
          <a:xfrm>
            <a:off x="419100" y="1950781"/>
            <a:ext cx="3655273"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9099" y="4794081"/>
            <a:ext cx="3666169"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9" name="Text Placeholder 4"/>
          <p:cNvSpPr>
            <a:spLocks noGrp="1"/>
          </p:cNvSpPr>
          <p:nvPr>
            <p:ph type="body" sz="quarter" idx="12" hasCustomPrompt="1"/>
          </p:nvPr>
        </p:nvSpPr>
        <p:spPr>
          <a:xfrm>
            <a:off x="419100" y="5071080"/>
            <a:ext cx="3655273"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1"/>
            <a:ext cx="3607487"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4794081"/>
            <a:ext cx="3596595"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17" name="Text Placeholder 4"/>
          <p:cNvSpPr>
            <a:spLocks noGrp="1"/>
          </p:cNvSpPr>
          <p:nvPr>
            <p:ph type="body" sz="quarter" idx="18" hasCustomPrompt="1"/>
          </p:nvPr>
        </p:nvSpPr>
        <p:spPr>
          <a:xfrm>
            <a:off x="4303152" y="50710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1"/>
            <a:ext cx="3623051"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071080"/>
            <a:ext cx="3633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4794081"/>
            <a:ext cx="3629278"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5" name="Footer Placeholder 1">
            <a:extLst>
              <a:ext uri="{FF2B5EF4-FFF2-40B4-BE49-F238E27FC236}">
                <a16:creationId xmlns:a16="http://schemas.microsoft.com/office/drawing/2014/main" id="{453ADA6D-9E40-4A03-8A63-73B6DFA34FE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20558018"/>
      </p:ext>
    </p:extLst>
  </p:cSld>
  <p:clrMapOvr>
    <a:masterClrMapping/>
  </p:clrMapOvr>
  <p:transition>
    <p:fade/>
  </p:transition>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5"/>
            <a:ext cx="11343820" cy="4067176"/>
          </a:xfrm>
          <a:prstGeom prst="rect">
            <a:avLst/>
          </a:prstGeom>
        </p:spPr>
        <p:txBody>
          <a:bodyPr anchor="ctr" anchorCtr="0"/>
          <a:lstStyle>
            <a:lvl1pPr algn="ctr">
              <a:defRPr sz="2400"/>
            </a:lvl1pPr>
          </a:lstStyle>
          <a:p>
            <a:r>
              <a:rPr lang="en-US" dirty="0"/>
              <a:t>Click icon to add table</a:t>
            </a:r>
          </a:p>
        </p:txBody>
      </p:sp>
      <p:sp>
        <p:nvSpPr>
          <p:cNvPr id="6" name="Footer Placeholder 1">
            <a:extLst>
              <a:ext uri="{FF2B5EF4-FFF2-40B4-BE49-F238E27FC236}">
                <a16:creationId xmlns:a16="http://schemas.microsoft.com/office/drawing/2014/main" id="{6A78ED9F-8DCD-4BC7-9021-4DDB0C8C43C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31739825"/>
      </p:ext>
    </p:extLst>
  </p:cSld>
  <p:clrMapOvr>
    <a:masterClrMapping/>
  </p:clrMapOvr>
  <p:transition>
    <p:fade/>
  </p:transition>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two rows</a:t>
            </a:r>
          </a:p>
        </p:txBody>
      </p:sp>
      <p:sp>
        <p:nvSpPr>
          <p:cNvPr id="5" name="Text Placeholder 4"/>
          <p:cNvSpPr>
            <a:spLocks noGrp="1"/>
          </p:cNvSpPr>
          <p:nvPr>
            <p:ph type="body" sz="quarter" idx="11" hasCustomPrompt="1"/>
          </p:nvPr>
        </p:nvSpPr>
        <p:spPr>
          <a:xfrm>
            <a:off x="1568744" y="1456896"/>
            <a:ext cx="10204614" cy="896552"/>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a:t>Body copy Segoe UI </a:t>
            </a:r>
            <a:r>
              <a:rPr lang="en-US" err="1"/>
              <a:t>Semibold</a:t>
            </a:r>
            <a:r>
              <a:rPr lang="en-US"/>
              <a:t> 20/24. </a:t>
            </a:r>
          </a:p>
          <a:p>
            <a:pPr lvl="1"/>
            <a:r>
              <a:rPr lang="en-US"/>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6" name="Footer Placeholder 1">
            <a:extLst>
              <a:ext uri="{FF2B5EF4-FFF2-40B4-BE49-F238E27FC236}">
                <a16:creationId xmlns:a16="http://schemas.microsoft.com/office/drawing/2014/main" id="{68B75876-CF77-420E-95A4-0C529E40885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18392872"/>
      </p:ext>
    </p:extLst>
  </p:cSld>
  <p:clrMapOvr>
    <a:masterClrMapping/>
  </p:clrMapOvr>
  <p:transition>
    <p:fade/>
  </p:transition>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18643" y="1456896"/>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5" name="Footer Placeholder 1">
            <a:extLst>
              <a:ext uri="{FF2B5EF4-FFF2-40B4-BE49-F238E27FC236}">
                <a16:creationId xmlns:a16="http://schemas.microsoft.com/office/drawing/2014/main" id="{B5425D6F-5786-43B6-A96D-5D9F5E69378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50750492"/>
      </p:ext>
    </p:extLst>
  </p:cSld>
  <p:clrMapOvr>
    <a:masterClrMapping/>
  </p:clrMapOvr>
  <p:transition>
    <p:fade/>
  </p:transition>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18643" y="1456896"/>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5" name="Footer Placeholder 1">
            <a:extLst>
              <a:ext uri="{FF2B5EF4-FFF2-40B4-BE49-F238E27FC236}">
                <a16:creationId xmlns:a16="http://schemas.microsoft.com/office/drawing/2014/main" id="{F2E41971-C1D5-428F-BAD7-1B3A7C763E1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52047175"/>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7" name="Text Placeholder 6">
            <a:extLst>
              <a:ext uri="{FF2B5EF4-FFF2-40B4-BE49-F238E27FC236}">
                <a16:creationId xmlns:a16="http://schemas.microsoft.com/office/drawing/2014/main" id="{D2BCC9BD-7254-4C63-A841-78F2C1DF0347}"/>
              </a:ext>
            </a:extLst>
          </p:cNvPr>
          <p:cNvSpPr>
            <a:spLocks noGrp="1"/>
          </p:cNvSpPr>
          <p:nvPr>
            <p:ph type="body" sz="quarter" idx="12"/>
          </p:nvPr>
        </p:nvSpPr>
        <p:spPr>
          <a:xfrm>
            <a:off x="418643" y="1456896"/>
            <a:ext cx="5578932"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45104354-AF0E-4A96-9534-75C5707022FA}"/>
              </a:ext>
            </a:extLst>
          </p:cNvPr>
          <p:cNvSpPr>
            <a:spLocks noGrp="1"/>
          </p:cNvSpPr>
          <p:nvPr>
            <p:ph type="body" sz="quarter" idx="13"/>
          </p:nvPr>
        </p:nvSpPr>
        <p:spPr>
          <a:xfrm>
            <a:off x="6229350" y="1456896"/>
            <a:ext cx="5543550"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1">
            <a:extLst>
              <a:ext uri="{FF2B5EF4-FFF2-40B4-BE49-F238E27FC236}">
                <a16:creationId xmlns:a16="http://schemas.microsoft.com/office/drawing/2014/main" id="{D7B20489-E10E-436F-9A55-5179A38A07C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94212483"/>
      </p:ext>
    </p:extLst>
  </p:cSld>
  <p:clrMapOvr>
    <a:masterClrMapping/>
  </p:clrMapOvr>
  <p:transition>
    <p:fade/>
  </p:transition>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Text layout with 5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6" name="Text Placeholder 5">
            <a:extLst>
              <a:ext uri="{FF2B5EF4-FFF2-40B4-BE49-F238E27FC236}">
                <a16:creationId xmlns:a16="http://schemas.microsoft.com/office/drawing/2014/main" id="{D9DBD290-484B-46DF-8655-98465D6EA681}"/>
              </a:ext>
            </a:extLst>
          </p:cNvPr>
          <p:cNvSpPr>
            <a:spLocks noGrp="1"/>
          </p:cNvSpPr>
          <p:nvPr>
            <p:ph type="body" sz="quarter" idx="20" hasCustomPrompt="1"/>
          </p:nvPr>
        </p:nvSpPr>
        <p:spPr>
          <a:xfrm>
            <a:off x="418643" y="1454471"/>
            <a:ext cx="11328812" cy="369332"/>
          </a:xfrm>
          <a:prstGeom prst="rect">
            <a:avLst/>
          </a:prstGeom>
        </p:spPr>
        <p:txBody>
          <a:bodyPr vert="horz" lIns="0" tIns="0" rIns="0" bIns="0" rtlCol="0">
            <a:spAutoFit/>
          </a:bodyPr>
          <a:lstStyle>
            <a:lvl1pPr>
              <a:defRPr lang="en-US" sz="2400" dirty="0"/>
            </a:lvl1pPr>
          </a:lstStyle>
          <a:p>
            <a:pPr lvl="0"/>
            <a:r>
              <a:rPr lang="en-US"/>
              <a:t>Body copy Segoe UI </a:t>
            </a:r>
            <a:r>
              <a:rPr lang="en-US" err="1"/>
              <a:t>Semibold</a:t>
            </a:r>
            <a:r>
              <a:rPr lang="en-US"/>
              <a:t> 20/24.</a:t>
            </a:r>
          </a:p>
        </p:txBody>
      </p:sp>
      <p:sp>
        <p:nvSpPr>
          <p:cNvPr id="5" name="Text Placeholder 4"/>
          <p:cNvSpPr>
            <a:spLocks noGrp="1"/>
          </p:cNvSpPr>
          <p:nvPr>
            <p:ph type="body" sz="quarter" idx="11" hasCustomPrompt="1"/>
          </p:nvPr>
        </p:nvSpPr>
        <p:spPr>
          <a:xfrm>
            <a:off x="431096" y="2160416"/>
            <a:ext cx="2134053" cy="2456809"/>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2729786" y="2159000"/>
            <a:ext cx="2134053" cy="2456809"/>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5028476"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7327166"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3" name="Text Placeholder 4">
            <a:extLst>
              <a:ext uri="{FF2B5EF4-FFF2-40B4-BE49-F238E27FC236}">
                <a16:creationId xmlns:a16="http://schemas.microsoft.com/office/drawing/2014/main" id="{D4B800CD-E20F-4ADE-A8FB-C72028E17AA0}"/>
              </a:ext>
            </a:extLst>
          </p:cNvPr>
          <p:cNvSpPr>
            <a:spLocks noGrp="1"/>
          </p:cNvSpPr>
          <p:nvPr>
            <p:ph type="body" sz="quarter" idx="21" hasCustomPrompt="1"/>
          </p:nvPr>
        </p:nvSpPr>
        <p:spPr>
          <a:xfrm>
            <a:off x="9625854"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FBE795F1-CEE6-456B-ABC9-7B95E386339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30198065"/>
      </p:ext>
    </p:extLst>
  </p:cSld>
  <p:clrMapOvr>
    <a:masterClrMapping/>
  </p:clrMapOvr>
  <p:transition>
    <p:fade/>
  </p:transition>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Text layout with 3 columns &amp; 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6" name="Text Placeholder 5">
            <a:extLst>
              <a:ext uri="{FF2B5EF4-FFF2-40B4-BE49-F238E27FC236}">
                <a16:creationId xmlns:a16="http://schemas.microsoft.com/office/drawing/2014/main" id="{D9DBD290-484B-46DF-8655-98465D6EA681}"/>
              </a:ext>
            </a:extLst>
          </p:cNvPr>
          <p:cNvSpPr>
            <a:spLocks noGrp="1"/>
          </p:cNvSpPr>
          <p:nvPr>
            <p:ph type="body" sz="quarter" idx="20" hasCustomPrompt="1"/>
          </p:nvPr>
        </p:nvSpPr>
        <p:spPr>
          <a:xfrm>
            <a:off x="418643" y="1183948"/>
            <a:ext cx="11328812" cy="369332"/>
          </a:xfrm>
          <a:prstGeom prst="rect">
            <a:avLst/>
          </a:prstGeom>
        </p:spPr>
        <p:txBody>
          <a:bodyPr lIns="0" tIns="0" rIns="0" bIns="0"/>
          <a:lstStyle>
            <a:lvl1pPr>
              <a:defRPr sz="2400"/>
            </a:lvl1pPr>
          </a:lstStyle>
          <a:p>
            <a:pPr lvl="0"/>
            <a:r>
              <a:rPr lang="en-US"/>
              <a:t>Body copy Segoe UI </a:t>
            </a:r>
            <a:r>
              <a:rPr lang="en-US" err="1"/>
              <a:t>Semibold</a:t>
            </a:r>
            <a:r>
              <a:rPr lang="en-US"/>
              <a:t> 20/24.</a:t>
            </a:r>
          </a:p>
        </p:txBody>
      </p:sp>
      <p:sp>
        <p:nvSpPr>
          <p:cNvPr id="5" name="Text Placeholder 4"/>
          <p:cNvSpPr>
            <a:spLocks noGrp="1"/>
          </p:cNvSpPr>
          <p:nvPr>
            <p:ph type="body" sz="quarter" idx="11" hasCustomPrompt="1"/>
          </p:nvPr>
        </p:nvSpPr>
        <p:spPr>
          <a:xfrm>
            <a:off x="431095" y="2160417"/>
            <a:ext cx="363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16726" y="2159001"/>
            <a:ext cx="359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3" name="Text Placeholder 4">
            <a:extLst>
              <a:ext uri="{FF2B5EF4-FFF2-40B4-BE49-F238E27FC236}">
                <a16:creationId xmlns:a16="http://schemas.microsoft.com/office/drawing/2014/main" id="{D4B800CD-E20F-4ADE-A8FB-C72028E17AA0}"/>
              </a:ext>
            </a:extLst>
          </p:cNvPr>
          <p:cNvSpPr>
            <a:spLocks noGrp="1"/>
          </p:cNvSpPr>
          <p:nvPr>
            <p:ph type="body" sz="quarter" idx="21" hasCustomPrompt="1"/>
          </p:nvPr>
        </p:nvSpPr>
        <p:spPr>
          <a:xfrm>
            <a:off x="8139113" y="2159001"/>
            <a:ext cx="3633786" cy="1605133"/>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0" name="Text Placeholder 4">
            <a:extLst>
              <a:ext uri="{FF2B5EF4-FFF2-40B4-BE49-F238E27FC236}">
                <a16:creationId xmlns:a16="http://schemas.microsoft.com/office/drawing/2014/main" id="{5479F1E5-8DBD-42CA-8DB4-7162193F8C0A}"/>
              </a:ext>
            </a:extLst>
          </p:cNvPr>
          <p:cNvSpPr>
            <a:spLocks noGrp="1"/>
          </p:cNvSpPr>
          <p:nvPr>
            <p:ph type="body" sz="quarter" idx="22" hasCustomPrompt="1"/>
          </p:nvPr>
        </p:nvSpPr>
        <p:spPr>
          <a:xfrm>
            <a:off x="431095" y="3919367"/>
            <a:ext cx="363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1" name="Text Placeholder 4">
            <a:extLst>
              <a:ext uri="{FF2B5EF4-FFF2-40B4-BE49-F238E27FC236}">
                <a16:creationId xmlns:a16="http://schemas.microsoft.com/office/drawing/2014/main" id="{430DC868-B118-4581-BA96-109541166BC7}"/>
              </a:ext>
            </a:extLst>
          </p:cNvPr>
          <p:cNvSpPr>
            <a:spLocks noGrp="1"/>
          </p:cNvSpPr>
          <p:nvPr>
            <p:ph type="body" sz="quarter" idx="23" hasCustomPrompt="1"/>
          </p:nvPr>
        </p:nvSpPr>
        <p:spPr>
          <a:xfrm>
            <a:off x="4316726" y="3917951"/>
            <a:ext cx="359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2" name="Text Placeholder 4">
            <a:extLst>
              <a:ext uri="{FF2B5EF4-FFF2-40B4-BE49-F238E27FC236}">
                <a16:creationId xmlns:a16="http://schemas.microsoft.com/office/drawing/2014/main" id="{0E392D1A-3E35-41BC-B1EF-3D6540738A56}"/>
              </a:ext>
            </a:extLst>
          </p:cNvPr>
          <p:cNvSpPr>
            <a:spLocks noGrp="1"/>
          </p:cNvSpPr>
          <p:nvPr>
            <p:ph type="body" sz="quarter" idx="24" hasCustomPrompt="1"/>
          </p:nvPr>
        </p:nvSpPr>
        <p:spPr>
          <a:xfrm>
            <a:off x="8139113" y="3917951"/>
            <a:ext cx="3633786" cy="1605133"/>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28EE5F4A-1B04-4820-BD3C-7D490911B9A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758491558"/>
      </p:ext>
    </p:extLst>
  </p:cSld>
  <p:clrMapOvr>
    <a:masterClrMapping/>
  </p:clrMapOvr>
  <p:transition>
    <p:fade/>
  </p:transition>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Text option_1 row">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FFD518D6-99EB-4710-922A-114B4B8AE24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073051789"/>
      </p:ext>
    </p:extLst>
  </p:cSld>
  <p:clrMapOvr>
    <a:masterClrMapping/>
  </p:clrMapOvr>
  <p:transition>
    <p:fade/>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8" name="Text Placeholder 4">
            <a:extLst>
              <a:ext uri="{FF2B5EF4-FFF2-40B4-BE49-F238E27FC236}">
                <a16:creationId xmlns:a16="http://schemas.microsoft.com/office/drawing/2014/main" id="{E0D97F89-BA86-43A7-A7B3-2CF8545F30C6}"/>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49921517-D7BF-470F-8192-8993860D6A21}"/>
              </a:ext>
              <a:ext uri="{C183D7F6-B498-43B3-948B-1728B52AA6E4}">
                <adec:decorative xmlns:adec="http://schemas.microsoft.com/office/drawing/2017/decorative" val="1"/>
              </a:ext>
            </a:extLst>
          </p:cNvPr>
          <p:cNvCxnSpPr>
            <a:cxnSpLocks/>
          </p:cNvCxnSpPr>
          <p:nvPr userDrawn="1"/>
        </p:nvCxnSpPr>
        <p:spPr>
          <a:xfrm>
            <a:off x="1389695" y="236662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4">
            <a:extLst>
              <a:ext uri="{FF2B5EF4-FFF2-40B4-BE49-F238E27FC236}">
                <a16:creationId xmlns:a16="http://schemas.microsoft.com/office/drawing/2014/main" id="{F445D872-5C62-4C26-AD2B-01EB7B98341B}"/>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5" name="Footer Placeholder 1">
            <a:extLst>
              <a:ext uri="{FF2B5EF4-FFF2-40B4-BE49-F238E27FC236}">
                <a16:creationId xmlns:a16="http://schemas.microsoft.com/office/drawing/2014/main" id="{1B54719B-2572-45A7-ABB5-97669FD1C54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019527175"/>
      </p:ext>
    </p:extLst>
  </p:cSld>
  <p:clrMapOvr>
    <a:masterClrMapping/>
  </p:clrMapOvr>
  <p:transition>
    <p:fade/>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9" name="Text Placeholder 4">
            <a:extLst>
              <a:ext uri="{FF2B5EF4-FFF2-40B4-BE49-F238E27FC236}">
                <a16:creationId xmlns:a16="http://schemas.microsoft.com/office/drawing/2014/main" id="{CB19F3EF-E352-4C65-98EB-C1D64E0A7284}"/>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0" name="Text Placeholder 4">
            <a:extLst>
              <a:ext uri="{FF2B5EF4-FFF2-40B4-BE49-F238E27FC236}">
                <a16:creationId xmlns:a16="http://schemas.microsoft.com/office/drawing/2014/main" id="{E93C46D7-E811-4904-971C-BDAE52869A61}"/>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2" name="Text Placeholder 4">
            <a:extLst>
              <a:ext uri="{FF2B5EF4-FFF2-40B4-BE49-F238E27FC236}">
                <a16:creationId xmlns:a16="http://schemas.microsoft.com/office/drawing/2014/main" id="{C84EFDE3-C2B4-4663-8852-A0D2423EB125}"/>
              </a:ext>
            </a:extLst>
          </p:cNvPr>
          <p:cNvSpPr>
            <a:spLocks noGrp="1"/>
          </p:cNvSpPr>
          <p:nvPr>
            <p:ph type="body" sz="quarter" idx="17" hasCustomPrompt="1"/>
          </p:nvPr>
        </p:nvSpPr>
        <p:spPr>
          <a:xfrm>
            <a:off x="1389459" y="3545276"/>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6" name="Footer Placeholder 1">
            <a:extLst>
              <a:ext uri="{FF2B5EF4-FFF2-40B4-BE49-F238E27FC236}">
                <a16:creationId xmlns:a16="http://schemas.microsoft.com/office/drawing/2014/main" id="{0E0DC65D-E249-41EE-9D86-9F9E7C5CF6D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22765233"/>
      </p:ext>
    </p:extLst>
  </p:cSld>
  <p:clrMapOvr>
    <a:masterClrMapping/>
  </p:clrMapOvr>
  <p:transition>
    <p:fade/>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12" name="Text Placeholder 4">
            <a:extLst>
              <a:ext uri="{FF2B5EF4-FFF2-40B4-BE49-F238E27FC236}">
                <a16:creationId xmlns:a16="http://schemas.microsoft.com/office/drawing/2014/main" id="{BDF9284C-6F78-4885-87E1-4AAD9E8090B1}"/>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0" name="Straight Connector 19">
            <a:extLst>
              <a:ext uri="{FF2B5EF4-FFF2-40B4-BE49-F238E27FC236}">
                <a16:creationId xmlns:a16="http://schemas.microsoft.com/office/drawing/2014/main" id="{4E9EA958-BE84-43C9-98F0-0C08E8EDD63F}"/>
              </a:ext>
              <a:ext uri="{C183D7F6-B498-43B3-948B-1728B52AA6E4}">
                <adec:decorative xmlns:adec="http://schemas.microsoft.com/office/drawing/2017/decorative" val="1"/>
              </a:ext>
            </a:extLst>
          </p:cNvPr>
          <p:cNvCxnSpPr>
            <a:cxnSpLocks/>
          </p:cNvCxnSpPr>
          <p:nvPr userDrawn="1"/>
        </p:nvCxnSpPr>
        <p:spPr>
          <a:xfrm>
            <a:off x="1389695" y="236662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D0E35C16-1FD5-43B8-8A48-E2CAEC4A6EA2}"/>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1" name="Straight Connector 20">
            <a:extLst>
              <a:ext uri="{FF2B5EF4-FFF2-40B4-BE49-F238E27FC236}">
                <a16:creationId xmlns:a16="http://schemas.microsoft.com/office/drawing/2014/main" id="{FC78D634-25BA-4087-A772-1E555254B97D}"/>
              </a:ext>
              <a:ext uri="{C183D7F6-B498-43B3-948B-1728B52AA6E4}">
                <adec:decorative xmlns:adec="http://schemas.microsoft.com/office/drawing/2017/decorative" val="1"/>
              </a:ext>
            </a:extLst>
          </p:cNvPr>
          <p:cNvCxnSpPr>
            <a:cxnSpLocks/>
          </p:cNvCxnSpPr>
          <p:nvPr userDrawn="1"/>
        </p:nvCxnSpPr>
        <p:spPr>
          <a:xfrm>
            <a:off x="1389695" y="3412787"/>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7" name="Text Placeholder 4">
            <a:extLst>
              <a:ext uri="{FF2B5EF4-FFF2-40B4-BE49-F238E27FC236}">
                <a16:creationId xmlns:a16="http://schemas.microsoft.com/office/drawing/2014/main" id="{9F7B3EC7-70FC-4307-BB11-53CB4E14FFB9}"/>
              </a:ext>
            </a:extLst>
          </p:cNvPr>
          <p:cNvSpPr>
            <a:spLocks noGrp="1"/>
          </p:cNvSpPr>
          <p:nvPr>
            <p:ph type="body" sz="quarter" idx="17" hasCustomPrompt="1"/>
          </p:nvPr>
        </p:nvSpPr>
        <p:spPr>
          <a:xfrm>
            <a:off x="1389459" y="3545276"/>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2" name="Straight Connector 21">
            <a:extLst>
              <a:ext uri="{FF2B5EF4-FFF2-40B4-BE49-F238E27FC236}">
                <a16:creationId xmlns:a16="http://schemas.microsoft.com/office/drawing/2014/main" id="{71CE9993-705A-488D-910E-290FD0A522F4}"/>
              </a:ext>
              <a:ext uri="{C183D7F6-B498-43B3-948B-1728B52AA6E4}">
                <adec:decorative xmlns:adec="http://schemas.microsoft.com/office/drawing/2017/decorative" val="1"/>
              </a:ext>
            </a:extLst>
          </p:cNvPr>
          <p:cNvCxnSpPr>
            <a:cxnSpLocks/>
          </p:cNvCxnSpPr>
          <p:nvPr userDrawn="1"/>
        </p:nvCxnSpPr>
        <p:spPr>
          <a:xfrm>
            <a:off x="1389695" y="445894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DC5585A5-DAB7-4EFE-A980-497178E03B1A}"/>
              </a:ext>
            </a:extLst>
          </p:cNvPr>
          <p:cNvSpPr>
            <a:spLocks noGrp="1"/>
          </p:cNvSpPr>
          <p:nvPr>
            <p:ph type="body" sz="quarter" idx="19" hasCustomPrompt="1"/>
          </p:nvPr>
        </p:nvSpPr>
        <p:spPr>
          <a:xfrm>
            <a:off x="1389459" y="4591438"/>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7" name="Footer Placeholder 1">
            <a:extLst>
              <a:ext uri="{FF2B5EF4-FFF2-40B4-BE49-F238E27FC236}">
                <a16:creationId xmlns:a16="http://schemas.microsoft.com/office/drawing/2014/main" id="{F47DE134-5243-4F01-808B-AB1879BD793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26971642"/>
      </p:ext>
    </p:extLst>
  </p:cSld>
  <p:clrMapOvr>
    <a:masterClrMapping/>
  </p:clrMapOvr>
  <p:transition>
    <p:fade/>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a:t>
            </a:r>
          </a:p>
        </p:txBody>
      </p:sp>
      <p:sp>
        <p:nvSpPr>
          <p:cNvPr id="5" name="Text Placeholder 4"/>
          <p:cNvSpPr>
            <a:spLocks noGrp="1"/>
          </p:cNvSpPr>
          <p:nvPr>
            <p:ph type="body" sz="quarter" idx="11" hasCustomPrompt="1"/>
          </p:nvPr>
        </p:nvSpPr>
        <p:spPr>
          <a:xfrm>
            <a:off x="1389459" y="1456896"/>
            <a:ext cx="10383899" cy="64562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F4A35CC4-D06B-40B4-91B1-CDA133426FEF}"/>
              </a:ext>
              <a:ext uri="{C183D7F6-B498-43B3-948B-1728B52AA6E4}">
                <adec:decorative xmlns:adec="http://schemas.microsoft.com/office/drawing/2017/decorative" val="1"/>
              </a:ext>
            </a:extLst>
          </p:cNvPr>
          <p:cNvCxnSpPr>
            <a:cxnSpLocks/>
          </p:cNvCxnSpPr>
          <p:nvPr userDrawn="1"/>
        </p:nvCxnSpPr>
        <p:spPr>
          <a:xfrm>
            <a:off x="1389695" y="2205973"/>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9426"/>
            <a:ext cx="10383899" cy="64890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7" name="Straight Connector 16">
            <a:extLst>
              <a:ext uri="{FF2B5EF4-FFF2-40B4-BE49-F238E27FC236}">
                <a16:creationId xmlns:a16="http://schemas.microsoft.com/office/drawing/2014/main" id="{569B8E47-3705-4496-95DB-2F04B39526B5}"/>
              </a:ext>
              <a:ext uri="{C183D7F6-B498-43B3-948B-1728B52AA6E4}">
                <adec:decorative xmlns:adec="http://schemas.microsoft.com/office/drawing/2017/decorative" val="1"/>
              </a:ext>
            </a:extLst>
          </p:cNvPr>
          <p:cNvCxnSpPr>
            <a:cxnSpLocks/>
          </p:cNvCxnSpPr>
          <p:nvPr userDrawn="1"/>
        </p:nvCxnSpPr>
        <p:spPr>
          <a:xfrm>
            <a:off x="1389695" y="306177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65232"/>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9" name="Straight Connector 18">
            <a:extLst>
              <a:ext uri="{FF2B5EF4-FFF2-40B4-BE49-F238E27FC236}">
                <a16:creationId xmlns:a16="http://schemas.microsoft.com/office/drawing/2014/main" id="{971F4189-FC32-45CA-8DDD-889412FB1B93}"/>
              </a:ext>
              <a:ext uri="{C183D7F6-B498-43B3-948B-1728B52AA6E4}">
                <adec:decorative xmlns:adec="http://schemas.microsoft.com/office/drawing/2017/decorative" val="1"/>
              </a:ext>
            </a:extLst>
          </p:cNvPr>
          <p:cNvCxnSpPr>
            <a:cxnSpLocks/>
          </p:cNvCxnSpPr>
          <p:nvPr userDrawn="1"/>
        </p:nvCxnSpPr>
        <p:spPr>
          <a:xfrm>
            <a:off x="1389695" y="391758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021038"/>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389695" y="4773391"/>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76845"/>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sp>
        <p:nvSpPr>
          <p:cNvPr id="9" name="Footer Placeholder 1">
            <a:extLst>
              <a:ext uri="{FF2B5EF4-FFF2-40B4-BE49-F238E27FC236}">
                <a16:creationId xmlns:a16="http://schemas.microsoft.com/office/drawing/2014/main" id="{CFB65DA9-1720-4FF6-B1EF-542DF58141A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4440090"/>
      </p:ext>
    </p:extLst>
  </p:cSld>
  <p:clrMapOvr>
    <a:masterClrMapping/>
  </p:clrMapOvr>
  <p:transition>
    <p:fade/>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six rows</a:t>
            </a:r>
          </a:p>
        </p:txBody>
      </p:sp>
      <p:sp>
        <p:nvSpPr>
          <p:cNvPr id="5" name="Text Placeholder 4"/>
          <p:cNvSpPr>
            <a:spLocks noGrp="1"/>
          </p:cNvSpPr>
          <p:nvPr>
            <p:ph type="body" sz="quarter" idx="11" hasCustomPrompt="1"/>
          </p:nvPr>
        </p:nvSpPr>
        <p:spPr>
          <a:xfrm>
            <a:off x="1389459" y="1456896"/>
            <a:ext cx="10383899" cy="387891"/>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006473"/>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168159"/>
            <a:ext cx="10383899" cy="387891"/>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271773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2879422"/>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428999"/>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590685"/>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140262"/>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301948"/>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485152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013213"/>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EB1E284F-9162-46B6-B477-B48009211F1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935722243"/>
      </p:ext>
    </p:extLst>
  </p:cSld>
  <p:clrMapOvr>
    <a:masterClrMapping/>
  </p:clrMapOvr>
  <p:transition>
    <p:fade/>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 &amp; two columns</a:t>
            </a:r>
          </a:p>
        </p:txBody>
      </p:sp>
      <p:sp>
        <p:nvSpPr>
          <p:cNvPr id="5" name="Text Placeholder 4"/>
          <p:cNvSpPr>
            <a:spLocks noGrp="1"/>
          </p:cNvSpPr>
          <p:nvPr>
            <p:ph type="body" sz="quarter" idx="11" hasCustomPrompt="1"/>
          </p:nvPr>
        </p:nvSpPr>
        <p:spPr>
          <a:xfrm>
            <a:off x="1389459" y="1456896"/>
            <a:ext cx="4608115"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390327" y="2745493"/>
            <a:ext cx="45858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49547"/>
            <a:ext cx="4608115"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390327" y="4238144"/>
            <a:ext cx="45858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4442200"/>
            <a:ext cx="4608115" cy="108454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64782" y="1456896"/>
            <a:ext cx="4608576"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164782" y="274549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64782" y="2949547"/>
            <a:ext cx="4608576"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164782" y="423814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64782" y="4442200"/>
            <a:ext cx="4608576" cy="108454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7" name="Footer Placeholder 1">
            <a:extLst>
              <a:ext uri="{FF2B5EF4-FFF2-40B4-BE49-F238E27FC236}">
                <a16:creationId xmlns:a16="http://schemas.microsoft.com/office/drawing/2014/main" id="{C7F30D2F-8DA3-4CC5-9423-292C558FE3F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08473554"/>
      </p:ext>
    </p:extLst>
  </p:cSld>
  <p:clrMapOvr>
    <a:masterClrMapping/>
  </p:clrMapOvr>
  <p:transition>
    <p:fade/>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 &amp; two columns</a:t>
            </a:r>
          </a:p>
        </p:txBody>
      </p:sp>
      <p:sp>
        <p:nvSpPr>
          <p:cNvPr id="5" name="Text Placeholder 4"/>
          <p:cNvSpPr>
            <a:spLocks noGrp="1"/>
          </p:cNvSpPr>
          <p:nvPr>
            <p:ph type="body" sz="quarter" idx="11" hasCustomPrompt="1"/>
          </p:nvPr>
        </p:nvSpPr>
        <p:spPr>
          <a:xfrm>
            <a:off x="1389459" y="1456896"/>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389459" y="222048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868"/>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389459" y="3067452"/>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50840"/>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389459" y="391442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7812"/>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389459" y="4761396"/>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4781"/>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64782" y="1456896"/>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164782" y="222048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64782" y="2303868"/>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164782" y="3067452"/>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64782" y="3150840"/>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164782" y="391442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164782" y="3997812"/>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164782" y="4761396"/>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164782" y="4844781"/>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299F3FB3-BA05-48E6-AD17-EFFD842061F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35296325"/>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8" name="Text Placeholder 7">
            <a:extLst>
              <a:ext uri="{FF2B5EF4-FFF2-40B4-BE49-F238E27FC236}">
                <a16:creationId xmlns:a16="http://schemas.microsoft.com/office/drawing/2014/main" id="{588AB4B6-D71A-4E7E-A4DC-4E0DAEB462DE}"/>
              </a:ext>
            </a:extLst>
          </p:cNvPr>
          <p:cNvSpPr>
            <a:spLocks noGrp="1"/>
          </p:cNvSpPr>
          <p:nvPr>
            <p:ph type="body" sz="quarter" idx="13"/>
          </p:nvPr>
        </p:nvSpPr>
        <p:spPr>
          <a:xfrm>
            <a:off x="418466"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lang="en-US" sz="2000" kern="1200" spc="0" baseline="0" dirty="0">
                <a:solidFill>
                  <a:schemeClr val="tx1"/>
                </a:solidFill>
                <a:latin typeface="+mn-lt"/>
                <a:ea typeface="+mn-ea"/>
                <a:cs typeface="+mn-cs"/>
              </a:defRPr>
            </a:lvl2pPr>
            <a:lvl3pPr marL="520700" indent="-228600">
              <a:buFont typeface="Arial" panose="020B0604020202020204" pitchFamily="34" charset="0"/>
              <a:buChar char="‒"/>
              <a:defRPr/>
            </a:lvl3pPr>
            <a:lvl4pPr marL="228600" indent="0">
              <a:defRPr/>
            </a:lvl4pPr>
            <a:lvl5pPr marL="228600" indent="0">
              <a:defRPr/>
            </a:lvl5pPr>
          </a:lstStyle>
          <a:p>
            <a:pPr lvl="0"/>
            <a:r>
              <a:rPr lang="en-US"/>
              <a:t>Click to edit Master text styles</a:t>
            </a:r>
          </a:p>
          <a:p>
            <a:pPr lvl="1"/>
            <a:r>
              <a:rPr lang="en-US"/>
              <a:t>Second level</a:t>
            </a:r>
          </a:p>
          <a:p>
            <a:pPr lvl="2"/>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7">
            <a:extLst>
              <a:ext uri="{FF2B5EF4-FFF2-40B4-BE49-F238E27FC236}">
                <a16:creationId xmlns:a16="http://schemas.microsoft.com/office/drawing/2014/main" id="{D559A0EC-5ADC-4A1D-99D3-F1FD1CB25EFC}"/>
              </a:ext>
            </a:extLst>
          </p:cNvPr>
          <p:cNvSpPr>
            <a:spLocks noGrp="1"/>
          </p:cNvSpPr>
          <p:nvPr>
            <p:ph type="body" sz="quarter" idx="14"/>
          </p:nvPr>
        </p:nvSpPr>
        <p:spPr>
          <a:xfrm>
            <a:off x="6364951"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sz="2000"/>
            </a:lvl2pPr>
            <a:lvl3pPr marL="577850" indent="-285750">
              <a:defRPr lang="en-US" sz="1800" kern="1200" spc="0" baseline="0" dirty="0">
                <a:solidFill>
                  <a:schemeClr val="tx1"/>
                </a:solidFill>
                <a:latin typeface="+mn-lt"/>
                <a:ea typeface="+mn-ea"/>
                <a:cs typeface="+mn-cs"/>
              </a:defRPr>
            </a:lvl3pPr>
            <a:lvl4pPr marL="228600" indent="0">
              <a:defRPr/>
            </a:lvl4pPr>
            <a:lvl5pPr marL="228600" indent="0">
              <a:defRPr/>
            </a:lvl5pPr>
          </a:lstStyle>
          <a:p>
            <a:pPr lvl="0"/>
            <a:r>
              <a:rPr lang="en-US"/>
              <a:t>Click to edit Master text styles</a:t>
            </a:r>
          </a:p>
          <a:p>
            <a:pPr lvl="1"/>
            <a:r>
              <a:rPr lang="en-US"/>
              <a:t>Second level</a:t>
            </a:r>
          </a:p>
          <a:p>
            <a:pPr marL="520700" marR="0" lvl="2"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33B916B7-8152-49FF-A164-7DD23659B56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65057001"/>
      </p:ext>
    </p:extLst>
  </p:cSld>
  <p:clrMapOvr>
    <a:masterClrMapping/>
  </p:clrMapOvr>
  <p:transition>
    <p:fade/>
  </p:transition>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Text option_2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6" name="Text Placeholder 5">
            <a:extLst>
              <a:ext uri="{FF2B5EF4-FFF2-40B4-BE49-F238E27FC236}">
                <a16:creationId xmlns:a16="http://schemas.microsoft.com/office/drawing/2014/main" id="{EB98E8DE-0491-4598-AAA1-CD35695840E7}"/>
              </a:ext>
            </a:extLst>
          </p:cNvPr>
          <p:cNvSpPr>
            <a:spLocks noGrp="1"/>
          </p:cNvSpPr>
          <p:nvPr>
            <p:ph type="body" sz="quarter" idx="17"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9EBE6B1A-FAB8-401E-9D5D-DF0AEF8510BC}"/>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4">
            <a:extLst>
              <a:ext uri="{FF2B5EF4-FFF2-40B4-BE49-F238E27FC236}">
                <a16:creationId xmlns:a16="http://schemas.microsoft.com/office/drawing/2014/main" id="{3C7167C2-B8AD-42C6-B0C0-09AF8C1B00B5}"/>
              </a:ext>
            </a:extLst>
          </p:cNvPr>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CB3A300F-58D1-4152-B258-F80AED027D7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088710471"/>
      </p:ext>
    </p:extLst>
  </p:cSld>
  <p:clrMapOvr>
    <a:masterClrMapping/>
  </p:clrMapOvr>
  <p:transition>
    <p:fade/>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preserve="1" userDrawn="1">
  <p:cSld name="Text option_3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11" name="Text Placeholder 5">
            <a:extLst>
              <a:ext uri="{FF2B5EF4-FFF2-40B4-BE49-F238E27FC236}">
                <a16:creationId xmlns:a16="http://schemas.microsoft.com/office/drawing/2014/main" id="{F7BF94CC-2D76-4590-8D23-583370E56601}"/>
              </a:ext>
            </a:extLst>
          </p:cNvPr>
          <p:cNvSpPr>
            <a:spLocks noGrp="1"/>
          </p:cNvSpPr>
          <p:nvPr>
            <p:ph type="body" sz="quarter" idx="18"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389695" y="371059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854778"/>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603E4A63-916B-46C0-8814-35F99E0A4F7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08782381"/>
      </p:ext>
    </p:extLst>
  </p:cSld>
  <p:clrMapOvr>
    <a:masterClrMapping/>
  </p:clrMapOvr>
  <p:transition>
    <p:fade/>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Text option_4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15" name="Text Placeholder 5">
            <a:extLst>
              <a:ext uri="{FF2B5EF4-FFF2-40B4-BE49-F238E27FC236}">
                <a16:creationId xmlns:a16="http://schemas.microsoft.com/office/drawing/2014/main" id="{C26D22CE-EFD0-4FAA-95AC-F37D3BED6618}"/>
              </a:ext>
            </a:extLst>
          </p:cNvPr>
          <p:cNvSpPr>
            <a:spLocks noGrp="1"/>
          </p:cNvSpPr>
          <p:nvPr>
            <p:ph type="body" sz="quarter" idx="20"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389695" y="371059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854778"/>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389695" y="4657326"/>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801506"/>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5F35E7E5-1784-40DE-92EF-E9874E810C3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12319347"/>
      </p:ext>
    </p:extLst>
  </p:cSld>
  <p:clrMapOvr>
    <a:masterClrMapping/>
  </p:clrMapOvr>
  <p:transition>
    <p:fade/>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Text option_5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five rows</a:t>
            </a:r>
          </a:p>
        </p:txBody>
      </p:sp>
      <p:sp>
        <p:nvSpPr>
          <p:cNvPr id="17" name="Text Placeholder 5">
            <a:extLst>
              <a:ext uri="{FF2B5EF4-FFF2-40B4-BE49-F238E27FC236}">
                <a16:creationId xmlns:a16="http://schemas.microsoft.com/office/drawing/2014/main" id="{9615BA4B-6D68-4728-AF5E-96CF426BDBDE}"/>
              </a:ext>
            </a:extLst>
          </p:cNvPr>
          <p:cNvSpPr>
            <a:spLocks noGrp="1"/>
          </p:cNvSpPr>
          <p:nvPr>
            <p:ph type="body" sz="quarter" idx="22"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519217"/>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389695" y="2601426"/>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722313"/>
            <a:ext cx="10383899" cy="519217"/>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389695" y="3362417"/>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483304"/>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389695" y="412340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244295"/>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389695" y="488439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5005283"/>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ED9039A-1F5F-4C3E-8088-C5C6AC71B3E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501365290"/>
      </p:ext>
    </p:extLst>
  </p:cSld>
  <p:clrMapOvr>
    <a:masterClrMapping/>
  </p:clrMapOvr>
  <p:transition>
    <p:fade/>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Text option_6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six rows</a:t>
            </a:r>
          </a:p>
        </p:txBody>
      </p:sp>
      <p:sp>
        <p:nvSpPr>
          <p:cNvPr id="21" name="Text Placeholder 5">
            <a:extLst>
              <a:ext uri="{FF2B5EF4-FFF2-40B4-BE49-F238E27FC236}">
                <a16:creationId xmlns:a16="http://schemas.microsoft.com/office/drawing/2014/main" id="{52987478-529C-46E1-AA3F-32BE6FD91D75}"/>
              </a:ext>
            </a:extLst>
          </p:cNvPr>
          <p:cNvSpPr>
            <a:spLocks noGrp="1"/>
          </p:cNvSpPr>
          <p:nvPr>
            <p:ph type="body" sz="quarter" idx="31"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3"/>
            <a:ext cx="10383899"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48823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588661"/>
            <a:ext cx="10383899"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115573"/>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215999"/>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74291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843337"/>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370249"/>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470675"/>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4997587"/>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098014"/>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46CCDEFC-B6DB-4055-A5EC-0C75CF24B53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354620136"/>
      </p:ext>
    </p:extLst>
  </p:cSld>
  <p:clrMapOvr>
    <a:masterClrMapping/>
  </p:clrMapOvr>
  <p:transition>
    <p:fade/>
  </p:transition>
</p:sldLayout>
</file>

<file path=ppt/slideLayouts/slideLayout125.xml><?xml version="1.0" encoding="utf-8"?>
<p:sldLayout xmlns:a="http://schemas.openxmlformats.org/drawingml/2006/main" xmlns:r="http://schemas.openxmlformats.org/officeDocument/2006/relationships" xmlns:p="http://schemas.openxmlformats.org/presentationml/2006/main" preserve="1" userDrawn="1">
  <p:cSld name="Text option_7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seven rows</a:t>
            </a:r>
          </a:p>
        </p:txBody>
      </p:sp>
      <p:sp>
        <p:nvSpPr>
          <p:cNvPr id="21" name="Text Placeholder 5">
            <a:extLst>
              <a:ext uri="{FF2B5EF4-FFF2-40B4-BE49-F238E27FC236}">
                <a16:creationId xmlns:a16="http://schemas.microsoft.com/office/drawing/2014/main" id="{52987478-529C-46E1-AA3F-32BE6FD91D75}"/>
              </a:ext>
            </a:extLst>
          </p:cNvPr>
          <p:cNvSpPr>
            <a:spLocks noGrp="1"/>
          </p:cNvSpPr>
          <p:nvPr>
            <p:ph type="body" sz="quarter" idx="31"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418643" y="1961323"/>
            <a:ext cx="11354715"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434818" y="2435607"/>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418643" y="2483405"/>
            <a:ext cx="11354715"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434818" y="2957689"/>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418643" y="3005487"/>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434818" y="3479771"/>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418643" y="3527569"/>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434818" y="4001853"/>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418643" y="4049651"/>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434818" y="5046017"/>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418643" y="4571733"/>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E463BEA0-0EFD-486F-81C5-596C2AEEBC26}"/>
              </a:ext>
              <a:ext uri="{C183D7F6-B498-43B3-948B-1728B52AA6E4}">
                <adec:decorative xmlns:adec="http://schemas.microsoft.com/office/drawing/2017/decorative" val="1"/>
              </a:ext>
            </a:extLst>
          </p:cNvPr>
          <p:cNvCxnSpPr>
            <a:cxnSpLocks/>
          </p:cNvCxnSpPr>
          <p:nvPr userDrawn="1"/>
        </p:nvCxnSpPr>
        <p:spPr>
          <a:xfrm>
            <a:off x="434818" y="4523935"/>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935E9A39-1ACF-4C89-9498-11C0EFB1E38A}"/>
              </a:ext>
            </a:extLst>
          </p:cNvPr>
          <p:cNvSpPr>
            <a:spLocks noGrp="1"/>
          </p:cNvSpPr>
          <p:nvPr>
            <p:ph type="body" sz="quarter" idx="32" hasCustomPrompt="1"/>
          </p:nvPr>
        </p:nvSpPr>
        <p:spPr>
          <a:xfrm>
            <a:off x="418643" y="5093812"/>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C3EEA8B3-EE5E-4360-9233-7B76A3C1483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333370632"/>
      </p:ext>
    </p:extLst>
  </p:cSld>
  <p:clrMapOvr>
    <a:masterClrMapping/>
  </p:clrMapOvr>
  <p:transition>
    <p:fade/>
  </p:transition>
</p:sldLayout>
</file>

<file path=ppt/slideLayouts/slideLayout126.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 &amp; two columns</a:t>
            </a:r>
          </a:p>
        </p:txBody>
      </p:sp>
      <p:sp>
        <p:nvSpPr>
          <p:cNvPr id="22" name="Text Placeholder 5">
            <a:extLst>
              <a:ext uri="{FF2B5EF4-FFF2-40B4-BE49-F238E27FC236}">
                <a16:creationId xmlns:a16="http://schemas.microsoft.com/office/drawing/2014/main" id="{FDDCE837-1494-4915-B6F7-9703BBD92279}"/>
              </a:ext>
            </a:extLst>
          </p:cNvPr>
          <p:cNvSpPr>
            <a:spLocks noGrp="1"/>
          </p:cNvSpPr>
          <p:nvPr>
            <p:ph type="body" sz="quarter" idx="34" hasCustomPrompt="1"/>
          </p:nvPr>
        </p:nvSpPr>
        <p:spPr>
          <a:xfrm>
            <a:off x="418643" y="1168400"/>
            <a:ext cx="11341267" cy="307777"/>
          </a:xfrm>
          <a:prstGeom prst="rect">
            <a:avLst/>
          </a:prstGeom>
        </p:spPr>
        <p:txBody>
          <a:bodyPr lIns="0" tIns="0" rIns="0" bIns="0"/>
          <a:lstStyle>
            <a:lvl1pPr>
              <a:defRPr sz="2000"/>
            </a:lvl1pPr>
          </a:lstStyle>
          <a:p>
            <a:pPr lvl="0"/>
            <a:r>
              <a:rPr lang="en-US"/>
              <a:t>Add text here</a:t>
            </a:r>
          </a:p>
        </p:txBody>
      </p:sp>
      <p:sp>
        <p:nvSpPr>
          <p:cNvPr id="5" name="Text Placeholder 4"/>
          <p:cNvSpPr>
            <a:spLocks noGrp="1"/>
          </p:cNvSpPr>
          <p:nvPr>
            <p:ph type="body" sz="quarter" idx="11" hasCustomPrompt="1"/>
          </p:nvPr>
        </p:nvSpPr>
        <p:spPr>
          <a:xfrm>
            <a:off x="1389459" y="1961322"/>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389458" y="318199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3311765"/>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389458" y="453243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4662207"/>
            <a:ext cx="4608576" cy="109089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51335" y="1961322"/>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151335" y="318199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51335" y="3311765"/>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151335" y="453243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51335" y="4662207"/>
            <a:ext cx="4608576" cy="109089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2C11A81E-5507-4620-971A-1D6A21B461F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72616929"/>
      </p:ext>
    </p:extLst>
  </p:cSld>
  <p:clrMapOvr>
    <a:masterClrMapping/>
  </p:clrMapOvr>
  <p:transition>
    <p:fade/>
  </p:transition>
</p:sldLayout>
</file>

<file path=ppt/slideLayouts/slideLayout127.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five rows &amp; two columns</a:t>
            </a:r>
          </a:p>
        </p:txBody>
      </p:sp>
      <p:sp>
        <p:nvSpPr>
          <p:cNvPr id="27" name="Text Placeholder 5">
            <a:extLst>
              <a:ext uri="{FF2B5EF4-FFF2-40B4-BE49-F238E27FC236}">
                <a16:creationId xmlns:a16="http://schemas.microsoft.com/office/drawing/2014/main" id="{CC7F1F9F-BDA7-4D48-A208-64EE1E48039F}"/>
              </a:ext>
            </a:extLst>
          </p:cNvPr>
          <p:cNvSpPr>
            <a:spLocks noGrp="1"/>
          </p:cNvSpPr>
          <p:nvPr>
            <p:ph type="body" sz="quarter" idx="36" hasCustomPrompt="1"/>
          </p:nvPr>
        </p:nvSpPr>
        <p:spPr>
          <a:xfrm>
            <a:off x="418643" y="1168400"/>
            <a:ext cx="11341267" cy="307777"/>
          </a:xfrm>
          <a:prstGeom prst="rect">
            <a:avLst/>
          </a:prstGeom>
        </p:spPr>
        <p:txBody>
          <a:bodyPr lIns="0" tIns="0" rIns="0" bIns="0"/>
          <a:lstStyle>
            <a:lvl1pPr>
              <a:defRPr sz="2000"/>
            </a:lvl1pPr>
          </a:lstStyle>
          <a:p>
            <a:pPr lvl="0"/>
            <a:r>
              <a:rPr lang="en-US"/>
              <a:t>Add text here</a:t>
            </a:r>
          </a:p>
        </p:txBody>
      </p:sp>
      <p:sp>
        <p:nvSpPr>
          <p:cNvPr id="5" name="Text Placeholder 4"/>
          <p:cNvSpPr>
            <a:spLocks noGrp="1"/>
          </p:cNvSpPr>
          <p:nvPr>
            <p:ph type="body" sz="quarter" idx="11" hasCustomPrompt="1"/>
          </p:nvPr>
        </p:nvSpPr>
        <p:spPr>
          <a:xfrm>
            <a:off x="1389459" y="151841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389459" y="226339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5000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389459" y="309498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8159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389459" y="392657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01318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389459" y="475816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4781"/>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51841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26339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35000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09498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18159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392657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01318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475816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4844781"/>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66CECB44-B887-48A3-8002-B5226DEF3E2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33979685"/>
      </p:ext>
    </p:extLst>
  </p:cSld>
  <p:clrMapOvr>
    <a:masterClrMapping/>
  </p:clrMapOvr>
  <p:transition>
    <p:fade/>
  </p:transition>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5"/>
            <a:ext cx="5578933" cy="1047599"/>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9099" y="2628195"/>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9099" y="3664462"/>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9099" y="4700731"/>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229350" y="1457325"/>
            <a:ext cx="5539341" cy="1047599"/>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3F9A6BFB-B229-4081-846A-99BCC21608D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77576629"/>
      </p:ext>
    </p:extLst>
  </p:cSld>
  <p:clrMapOvr>
    <a:masterClrMapping/>
  </p:clrMapOvr>
  <p:transition>
    <p:fade/>
  </p:transition>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Two columns layout with subheadin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hasCustomPrompt="1"/>
          </p:nvPr>
        </p:nvSpPr>
        <p:spPr>
          <a:xfrm>
            <a:off x="418643" y="440494"/>
            <a:ext cx="11341268" cy="680196"/>
          </a:xfrm>
        </p:spPr>
        <p:txBody>
          <a:bodyPr/>
          <a:lstStyle>
            <a:lvl1pPr>
              <a:defRPr/>
            </a:lvl1pPr>
          </a:lstStyle>
          <a:p>
            <a:r>
              <a:rPr lang="en-US"/>
              <a:t>Two columns layout</a:t>
            </a:r>
          </a:p>
        </p:txBody>
      </p:sp>
      <p:sp>
        <p:nvSpPr>
          <p:cNvPr id="17" name="Text Placeholder 5">
            <a:extLst>
              <a:ext uri="{FF2B5EF4-FFF2-40B4-BE49-F238E27FC236}">
                <a16:creationId xmlns:a16="http://schemas.microsoft.com/office/drawing/2014/main" id="{55780EB8-2D5B-4DBB-BC6B-E570FB51FFD3}"/>
              </a:ext>
            </a:extLst>
          </p:cNvPr>
          <p:cNvSpPr>
            <a:spLocks noGrp="1"/>
          </p:cNvSpPr>
          <p:nvPr>
            <p:ph type="body" sz="quarter" idx="17" hasCustomPrompt="1"/>
          </p:nvPr>
        </p:nvSpPr>
        <p:spPr>
          <a:xfrm>
            <a:off x="432088" y="1168400"/>
            <a:ext cx="11341267" cy="307777"/>
          </a:xfrm>
          <a:prstGeom prst="rect">
            <a:avLst/>
          </a:prstGeom>
        </p:spPr>
        <p:txBody>
          <a:bodyPr lIns="0" tIns="0" rIns="0" bIns="0"/>
          <a:lstStyle>
            <a:lvl1pPr>
              <a:defRPr sz="2000"/>
            </a:lvl1pPr>
          </a:lstStyle>
          <a:p>
            <a:pPr lvl="0"/>
            <a:r>
              <a:rPr lang="en-US"/>
              <a:t>Add text here</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929257"/>
            <a:ext cx="5578933" cy="852444"/>
          </a:xfrm>
          <a:prstGeom prst="rect">
            <a:avLst/>
          </a:prstGeom>
          <a:solidFill>
            <a:schemeClr val="accent1"/>
          </a:solidFill>
        </p:spPr>
        <p:txBody>
          <a:bodyPr lIns="91440" tIns="91440" rIns="91440" anchor="ctr">
            <a:noAutofit/>
          </a:bodyPr>
          <a:lstStyle>
            <a:lvl1pPr>
              <a:lnSpc>
                <a:spcPct val="100000"/>
              </a:lnSpc>
              <a:spcBef>
                <a:spcPts val="0"/>
              </a:spcBef>
              <a:spcAft>
                <a:spcPts val="0"/>
              </a:spcAft>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82527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729776"/>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861538"/>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766043"/>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897807"/>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929257"/>
            <a:ext cx="5572801" cy="852444"/>
          </a:xfrm>
          <a:prstGeom prst="rect">
            <a:avLst/>
          </a:prstGeom>
          <a:solidFill>
            <a:schemeClr val="accent1"/>
          </a:solidFill>
        </p:spPr>
        <p:txBody>
          <a:bodyPr lIns="91440" tIns="91440" rIns="91440" anchor="ctr">
            <a:noAutofit/>
          </a:bodyPr>
          <a:lstStyle>
            <a:lvl1pPr>
              <a:lnSpc>
                <a:spcPct val="100000"/>
              </a:lnSpc>
              <a:spcBef>
                <a:spcPts val="0"/>
              </a:spcBef>
              <a:spcAft>
                <a:spcPts val="0"/>
              </a:spcAft>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82527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729776"/>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861539"/>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766043"/>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897807"/>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5DAA1992-5E0F-40A3-8DB6-210B74582E0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258592545"/>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A943840-546C-404E-809E-352FCE17B65F}"/>
              </a:ext>
            </a:extLst>
          </p:cNvPr>
          <p:cNvSpPr>
            <a:spLocks noGrp="1"/>
          </p:cNvSpPr>
          <p:nvPr>
            <p:ph type="body" sz="quarter" idx="13"/>
          </p:nvPr>
        </p:nvSpPr>
        <p:spPr>
          <a:xfrm>
            <a:off x="418466" y="1456897"/>
            <a:ext cx="5394960" cy="1318310"/>
          </a:xfrm>
          <a:prstGeom prst="rect">
            <a:avLst/>
          </a:prstGeom>
        </p:spPr>
        <p:txBody>
          <a:bodyPr lIns="0" tIns="91440" rIns="0"/>
          <a:lstStyle>
            <a:lvl1pPr>
              <a:defRPr sz="2400"/>
            </a:lvl1pPr>
            <a:lvl2pPr>
              <a:defRPr sz="2000"/>
            </a:lvl2pPr>
            <a:lvl3pPr marL="406400" indent="-285750">
              <a:defRPr lang="en-US" sz="1800" kern="1200" spc="0" baseline="0" dirty="0" smtClean="0">
                <a:solidFill>
                  <a:schemeClr val="tx1"/>
                </a:solidFill>
                <a:latin typeface="+mn-lt"/>
                <a:ea typeface="+mn-ea"/>
                <a:cs typeface="+mn-cs"/>
              </a:defRPr>
            </a:lvl3pPr>
          </a:lstStyle>
          <a:p>
            <a:pPr lvl="0"/>
            <a:r>
              <a:rPr lang="en-US"/>
              <a:t>Click to edit Master text styles</a:t>
            </a:r>
          </a:p>
          <a:p>
            <a:pPr lvl="1"/>
            <a:r>
              <a:rPr lang="en-US"/>
              <a:t>Second level</a:t>
            </a:r>
          </a:p>
          <a:p>
            <a:pPr marL="342900" marR="0" lvl="2" indent="-22225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3922775"/>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DA872E0C-8851-4885-B5B2-7B1AB1EFE27F}"/>
              </a:ext>
            </a:extLst>
          </p:cNvPr>
          <p:cNvSpPr>
            <a:spLocks noGrp="1"/>
          </p:cNvSpPr>
          <p:nvPr>
            <p:ph type="body" sz="quarter" idx="14"/>
          </p:nvPr>
        </p:nvSpPr>
        <p:spPr>
          <a:xfrm>
            <a:off x="6365127" y="1456897"/>
            <a:ext cx="5408231" cy="1246495"/>
          </a:xfrm>
          <a:prstGeom prst="rect">
            <a:avLst/>
          </a:prstGeom>
        </p:spPr>
        <p:txBody>
          <a:bodyPr lIns="0" tIns="91440" rIns="0"/>
          <a:lstStyle>
            <a:lvl1pPr>
              <a:defRPr sz="2400"/>
            </a:lvl1pPr>
            <a:lvl2pPr>
              <a:defRPr sz="2000"/>
            </a:lvl2pPr>
            <a:lvl3pPr marL="342900" indent="-222250">
              <a:buFont typeface="Arial" panose="020B0604020202020204" pitchFamily="34" charset="0"/>
              <a:buChar char="•"/>
              <a:defRPr/>
            </a:lvl3pPr>
          </a:lstStyle>
          <a:p>
            <a:pPr lvl="0"/>
            <a:r>
              <a:rPr lang="en-US"/>
              <a:t>Click to edit Master text styles</a:t>
            </a:r>
          </a:p>
          <a:p>
            <a:pPr lvl="1"/>
            <a:r>
              <a:rPr lang="en-US"/>
              <a:t>Second level</a:t>
            </a:r>
          </a:p>
          <a:p>
            <a:pPr lvl="2"/>
            <a:r>
              <a:rPr lang="en-US"/>
              <a:t>Third level</a:t>
            </a:r>
          </a:p>
        </p:txBody>
      </p:sp>
      <p:sp>
        <p:nvSpPr>
          <p:cNvPr id="4" name="Footer Placeholder 1">
            <a:extLst>
              <a:ext uri="{FF2B5EF4-FFF2-40B4-BE49-F238E27FC236}">
                <a16:creationId xmlns:a16="http://schemas.microsoft.com/office/drawing/2014/main" id="{9E636679-D287-455E-9B40-9D596B9809A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97018092"/>
      </p:ext>
    </p:extLst>
  </p:cSld>
  <p:clrMapOvr>
    <a:masterClrMapping/>
  </p:clrMapOvr>
  <p:transition>
    <p:fade/>
  </p:transition>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hasCustomPrompt="1"/>
          </p:nvPr>
        </p:nvSpPr>
        <p:spPr>
          <a:xfrm>
            <a:off x="418643" y="440494"/>
            <a:ext cx="11341268" cy="680196"/>
          </a:xfrm>
        </p:spPr>
        <p:txBody>
          <a:bodyPr/>
          <a:lstStyle>
            <a:lvl1pPr>
              <a:defRPr/>
            </a:lvl1pPr>
          </a:lstStyle>
          <a:p>
            <a:r>
              <a:rPr lang="en-US"/>
              <a:t>Three columns layout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5A8C1FEA-45D6-476A-8044-2C9E87D3782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71094173"/>
      </p:ext>
    </p:extLst>
  </p:cSld>
  <p:clrMapOvr>
    <a:masterClrMapping/>
  </p:clrMapOvr>
  <p:transition>
    <p:fade/>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8" name="Footer Placeholder 1">
            <a:extLst>
              <a:ext uri="{FF2B5EF4-FFF2-40B4-BE49-F238E27FC236}">
                <a16:creationId xmlns:a16="http://schemas.microsoft.com/office/drawing/2014/main" id="{7F38B04C-51F1-4590-84FC-A2A65AD60A0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45179529"/>
      </p:ext>
    </p:extLst>
  </p:cSld>
  <p:clrMapOvr>
    <a:masterClrMapping/>
  </p:clrMapOvr>
  <p:transition>
    <p:fade/>
  </p:transition>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10" name="Footer Placeholder 1">
            <a:extLst>
              <a:ext uri="{FF2B5EF4-FFF2-40B4-BE49-F238E27FC236}">
                <a16:creationId xmlns:a16="http://schemas.microsoft.com/office/drawing/2014/main" id="{557B6B4B-EEB3-4D96-BE6F-33AB2C52662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030800926"/>
      </p:ext>
    </p:extLst>
  </p:cSld>
  <p:clrMapOvr>
    <a:masterClrMapping/>
  </p:clrMapOvr>
  <p:transition>
    <p:fade/>
  </p:transition>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Subway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B1E50-1996-483F-BDD0-DE09A68472A4}"/>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4" name="Content Placeholder 3">
            <a:extLst>
              <a:ext uri="{FF2B5EF4-FFF2-40B4-BE49-F238E27FC236}">
                <a16:creationId xmlns:a16="http://schemas.microsoft.com/office/drawing/2014/main" id="{D788E95C-185C-4F8A-8DE9-0DDAEC21C04E}"/>
              </a:ext>
            </a:extLst>
          </p:cNvPr>
          <p:cNvSpPr>
            <a:spLocks noGrp="1"/>
          </p:cNvSpPr>
          <p:nvPr>
            <p:ph sz="quarter" idx="10"/>
          </p:nvPr>
        </p:nvSpPr>
        <p:spPr>
          <a:xfrm>
            <a:off x="418642" y="1457325"/>
            <a:ext cx="11354257" cy="1779974"/>
          </a:xfrm>
          <a:prstGeom prst="rect">
            <a:avLst/>
          </a:prstGeom>
        </p:spPr>
        <p:txBody>
          <a:bodyPr lIns="0" rIns="0"/>
          <a:lstStyle>
            <a:lvl1pPr>
              <a:defRPr/>
            </a:lvl1pPr>
            <a:lvl2pPr>
              <a:defRPr lang="en-US" sz="2000" kern="1200" spc="0" baseline="0" dirty="0" smtClean="0">
                <a:solidFill>
                  <a:schemeClr val="tx1"/>
                </a:solidFill>
                <a:latin typeface="+mn-lt"/>
                <a:ea typeface="+mn-ea"/>
                <a:cs typeface="+mn-cs"/>
              </a:defRPr>
            </a:lvl2pPr>
          </a:lstStyle>
          <a:p>
            <a:pPr marL="0" marR="0" lvl="1" indent="0" algn="l" defTabSz="914367" rtl="0" eaLnBrk="1" fontAlgn="auto" latinLnBrk="0" hangingPunct="1">
              <a:lnSpc>
                <a:spcPct val="100000"/>
              </a:lnSpc>
              <a:spcBef>
                <a:spcPts val="392"/>
              </a:spcBef>
              <a:spcAft>
                <a:spcPts val="588"/>
              </a:spcAft>
              <a:buClrTx/>
              <a:buSzPct val="90000"/>
              <a:buFontTx/>
              <a:buNone/>
              <a:tabLst/>
            </a:pPr>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1">
            <a:extLst>
              <a:ext uri="{FF2B5EF4-FFF2-40B4-BE49-F238E27FC236}">
                <a16:creationId xmlns:a16="http://schemas.microsoft.com/office/drawing/2014/main" id="{D46DE548-3285-4C4B-BE98-A5590C16A7E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68263203"/>
      </p:ext>
    </p:extLst>
  </p:cSld>
  <p:clrMapOvr>
    <a:masterClrMapping/>
  </p:clrMapOvr>
  <p:transition>
    <p:fade/>
  </p:transition>
  <p:extLst>
    <p:ext uri="{DCECCB84-F9BA-43D5-87BE-67443E8EF086}">
      <p15:sldGuideLst xmlns:p15="http://schemas.microsoft.com/office/powerpoint/2012/main">
        <p15:guide id="1" orient="horz" pos="3432">
          <p15:clr>
            <a:srgbClr val="FBAE40"/>
          </p15:clr>
        </p15:guide>
        <p15:guide id="2" orient="horz" pos="3572">
          <p15:clr>
            <a:srgbClr val="FBAE40"/>
          </p15:clr>
        </p15:guide>
        <p15:guide id="3" orient="horz" pos="3288">
          <p15:clr>
            <a:srgbClr val="FBAE40"/>
          </p15:clr>
        </p15:guide>
      </p15:sldGuideLst>
    </p:ext>
  </p:extLst>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Subway_Software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00C6D-8926-49F1-8719-6EA600510E41}"/>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6" name="Text Placeholder 5">
            <a:extLst>
              <a:ext uri="{FF2B5EF4-FFF2-40B4-BE49-F238E27FC236}">
                <a16:creationId xmlns:a16="http://schemas.microsoft.com/office/drawing/2014/main" id="{86B7993F-2CF5-4383-8448-366538173E81}"/>
              </a:ext>
            </a:extLst>
          </p:cNvPr>
          <p:cNvSpPr>
            <a:spLocks noGrp="1"/>
          </p:cNvSpPr>
          <p:nvPr>
            <p:ph type="body" sz="quarter" idx="10" hasCustomPrompt="1"/>
          </p:nvPr>
        </p:nvSpPr>
        <p:spPr>
          <a:xfrm>
            <a:off x="418643" y="1457325"/>
            <a:ext cx="11354257" cy="1723549"/>
          </a:xfrm>
          <a:prstGeom prst="rect">
            <a:avLst/>
          </a:prstGeom>
          <a:ln w="19050">
            <a:solidFill>
              <a:schemeClr val="accent4"/>
            </a:solidFill>
          </a:ln>
        </p:spPr>
        <p:txBody>
          <a:bodyPr lIns="137160" tIns="91440" rIns="137160"/>
          <a:lstStyle>
            <a:lvl1pPr>
              <a:defRPr sz="2000">
                <a:latin typeface="Consolas" panose="020B0609020204030204" pitchFamily="49" charset="0"/>
              </a:defRPr>
            </a:lvl1pPr>
          </a:lstStyle>
          <a:p>
            <a:pPr lvl="0"/>
            <a:r>
              <a:rPr lang="en-US"/>
              <a:t>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a:t>
            </a:r>
          </a:p>
        </p:txBody>
      </p:sp>
      <p:sp>
        <p:nvSpPr>
          <p:cNvPr id="3" name="Footer Placeholder 1">
            <a:extLst>
              <a:ext uri="{FF2B5EF4-FFF2-40B4-BE49-F238E27FC236}">
                <a16:creationId xmlns:a16="http://schemas.microsoft.com/office/drawing/2014/main" id="{CC29DFB0-EA8D-4603-A484-D9FB4215E01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760777059"/>
      </p:ext>
    </p:extLst>
  </p:cSld>
  <p:clrMapOvr>
    <a:masterClrMapping/>
  </p:clrMapOvr>
  <p:transition>
    <p:fade/>
  </p:transition>
  <p:extLst>
    <p:ext uri="{DCECCB84-F9BA-43D5-87BE-67443E8EF086}">
      <p15:sldGuideLst xmlns:p15="http://schemas.microsoft.com/office/powerpoint/2012/main">
        <p15:guide id="1" orient="horz" pos="3432">
          <p15:clr>
            <a:srgbClr val="FBAE40"/>
          </p15:clr>
        </p15:guide>
        <p15:guide id="2" orient="horz" pos="3572">
          <p15:clr>
            <a:srgbClr val="FBAE40"/>
          </p15:clr>
        </p15:guide>
        <p15:guide id="3" orient="horz" pos="3288">
          <p15:clr>
            <a:srgbClr val="FBAE40"/>
          </p15:clr>
        </p15:guide>
      </p15:sldGuideLst>
    </p:ext>
  </p:extLst>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Subway_Title and content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27730-B186-4E09-8CC9-E0BAF08258EE}"/>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3" name="Footer Placeholder 1">
            <a:extLst>
              <a:ext uri="{FF2B5EF4-FFF2-40B4-BE49-F238E27FC236}">
                <a16:creationId xmlns:a16="http://schemas.microsoft.com/office/drawing/2014/main" id="{A50C3FC3-08E1-4ECD-93F7-BEA589366B9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28072860"/>
      </p:ext>
    </p:extLst>
  </p:cSld>
  <p:clrMapOvr>
    <a:masterClrMapping/>
  </p:clrMapOvr>
  <p:transition>
    <p:fade/>
  </p:transition>
  <p:extLst>
    <p:ext uri="{DCECCB84-F9BA-43D5-87BE-67443E8EF086}">
      <p15:sldGuideLst xmlns:p15="http://schemas.microsoft.com/office/powerpoint/2012/main">
        <p15:guide id="1" orient="horz" pos="3432">
          <p15:clr>
            <a:srgbClr val="FBAE40"/>
          </p15:clr>
        </p15:guide>
        <p15:guide id="2" orient="horz" pos="3572">
          <p15:clr>
            <a:srgbClr val="FBAE40"/>
          </p15:clr>
        </p15:guide>
        <p15:guide id="3" orient="horz" pos="3288">
          <p15:clr>
            <a:srgbClr val="FBAE40"/>
          </p15:clr>
        </p15:guide>
      </p15:sldGuideLst>
    </p:ext>
  </p:extLst>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Subway_Title and content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Footer Placeholder 1">
            <a:extLst>
              <a:ext uri="{FF2B5EF4-FFF2-40B4-BE49-F238E27FC236}">
                <a16:creationId xmlns:a16="http://schemas.microsoft.com/office/drawing/2014/main" id="{762476EC-9914-4A4C-8D42-063DEFA3369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54901484"/>
      </p:ext>
    </p:extLst>
  </p:cSld>
  <p:clrMapOvr>
    <a:masterClrMapping/>
  </p:clrMapOvr>
  <p:transition>
    <p:fade/>
  </p:transition>
  <p:extLst>
    <p:ext uri="{DCECCB84-F9BA-43D5-87BE-67443E8EF086}">
      <p15:sldGuideLst xmlns:p15="http://schemas.microsoft.com/office/powerpoint/2012/main">
        <p15:guide id="1" orient="horz" pos="3432">
          <p15:clr>
            <a:srgbClr val="FBAE40"/>
          </p15:clr>
        </p15:guide>
        <p15:guide id="2" orient="horz" pos="3572">
          <p15:clr>
            <a:srgbClr val="FBAE40"/>
          </p15:clr>
        </p15:guide>
        <p15:guide id="3" orient="horz" pos="3288">
          <p15:clr>
            <a:srgbClr val="FBAE40"/>
          </p15:clr>
        </p15:guide>
      </p15:sldGuideLst>
    </p:ext>
  </p:extLst>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Subway_Title and content 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778F8-A242-4E29-962E-0728AB843B8D}"/>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3" name="Footer Placeholder 1">
            <a:extLst>
              <a:ext uri="{FF2B5EF4-FFF2-40B4-BE49-F238E27FC236}">
                <a16:creationId xmlns:a16="http://schemas.microsoft.com/office/drawing/2014/main" id="{EE367760-C9B3-4BF6-9116-4A4C9C42333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03853387"/>
      </p:ext>
    </p:extLst>
  </p:cSld>
  <p:clrMapOvr>
    <a:masterClrMapping/>
  </p:clrMapOvr>
  <p:transition>
    <p:fade/>
  </p:transition>
  <p:extLst>
    <p:ext uri="{DCECCB84-F9BA-43D5-87BE-67443E8EF086}">
      <p15:sldGuideLst xmlns:p15="http://schemas.microsoft.com/office/powerpoint/2012/main">
        <p15:guide id="1" orient="horz" pos="3432">
          <p15:clr>
            <a:srgbClr val="FBAE40"/>
          </p15:clr>
        </p15:guide>
        <p15:guide id="2" orient="horz" pos="3572">
          <p15:clr>
            <a:srgbClr val="FBAE40"/>
          </p15:clr>
        </p15:guide>
        <p15:guide id="3" orient="horz" pos="3288">
          <p15:clr>
            <a:srgbClr val="FBAE40"/>
          </p15:clr>
        </p15:guide>
      </p15:sldGuideLst>
    </p:ext>
  </p:extLst>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Subway_Text Layout_two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7" name="Text Placeholder 6">
            <a:extLst>
              <a:ext uri="{FF2B5EF4-FFF2-40B4-BE49-F238E27FC236}">
                <a16:creationId xmlns:a16="http://schemas.microsoft.com/office/drawing/2014/main" id="{D2BCC9BD-7254-4C63-A841-78F2C1DF0347}"/>
              </a:ext>
            </a:extLst>
          </p:cNvPr>
          <p:cNvSpPr>
            <a:spLocks noGrp="1"/>
          </p:cNvSpPr>
          <p:nvPr>
            <p:ph type="body" sz="quarter" idx="12"/>
          </p:nvPr>
        </p:nvSpPr>
        <p:spPr>
          <a:xfrm>
            <a:off x="418643" y="1456896"/>
            <a:ext cx="5578932"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45104354-AF0E-4A96-9534-75C5707022FA}"/>
              </a:ext>
            </a:extLst>
          </p:cNvPr>
          <p:cNvSpPr>
            <a:spLocks noGrp="1"/>
          </p:cNvSpPr>
          <p:nvPr>
            <p:ph type="body" sz="quarter" idx="13"/>
          </p:nvPr>
        </p:nvSpPr>
        <p:spPr>
          <a:xfrm>
            <a:off x="6229350" y="1456896"/>
            <a:ext cx="5543550"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1">
            <a:extLst>
              <a:ext uri="{FF2B5EF4-FFF2-40B4-BE49-F238E27FC236}">
                <a16:creationId xmlns:a16="http://schemas.microsoft.com/office/drawing/2014/main" id="{D7B20489-E10E-436F-9A55-5179A38A07C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8263271"/>
      </p:ext>
    </p:extLst>
  </p:cSld>
  <p:clrMapOvr>
    <a:masterClrMapping/>
  </p:clrMapOvr>
  <p:transition>
    <p:fade/>
  </p:transition>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Subway_Title and body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4CDF7-E9D2-499B-957A-1F2A32ECACFC}"/>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6" name="Text Placeholder 5">
            <a:extLst>
              <a:ext uri="{FF2B5EF4-FFF2-40B4-BE49-F238E27FC236}">
                <a16:creationId xmlns:a16="http://schemas.microsoft.com/office/drawing/2014/main" id="{8459F5A8-FE59-485F-B66B-B588C6FC5A12}"/>
              </a:ext>
            </a:extLst>
          </p:cNvPr>
          <p:cNvSpPr>
            <a:spLocks noGrp="1"/>
          </p:cNvSpPr>
          <p:nvPr>
            <p:ph type="body" sz="quarter" idx="10"/>
          </p:nvPr>
        </p:nvSpPr>
        <p:spPr>
          <a:xfrm>
            <a:off x="418643" y="1457325"/>
            <a:ext cx="11354257" cy="1808637"/>
          </a:xfrm>
          <a:prstGeom prst="rect">
            <a:avLst/>
          </a:prstGeom>
        </p:spPr>
        <p:txBody>
          <a:bodyPr lIns="0" tIns="45720"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1">
            <a:extLst>
              <a:ext uri="{FF2B5EF4-FFF2-40B4-BE49-F238E27FC236}">
                <a16:creationId xmlns:a16="http://schemas.microsoft.com/office/drawing/2014/main" id="{4AB14B75-E6F5-49E7-9565-CB0BD8C80FC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80002425"/>
      </p:ext>
    </p:extLst>
  </p:cSld>
  <p:clrMapOvr>
    <a:masterClrMapping/>
  </p:clrMapOvr>
  <p:transition>
    <p:fade/>
  </p:transition>
  <p:extLst>
    <p:ext uri="{DCECCB84-F9BA-43D5-87BE-67443E8EF086}">
      <p15:sldGuideLst xmlns:p15="http://schemas.microsoft.com/office/powerpoint/2012/main">
        <p15:guide id="1" orient="horz" pos="3432">
          <p15:clr>
            <a:srgbClr val="FBAE40"/>
          </p15:clr>
        </p15:guide>
        <p15:guide id="2" orient="horz" pos="3572">
          <p15:clr>
            <a:srgbClr val="FBAE40"/>
          </p15:clr>
        </p15:guide>
        <p15:guide id="3" orient="horz" pos="3288">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11B26042-856B-4C9B-AE67-D8165C9BFEDC}"/>
              </a:ext>
            </a:extLst>
          </p:cNvPr>
          <p:cNvSpPr>
            <a:spLocks noGrp="1"/>
          </p:cNvSpPr>
          <p:nvPr>
            <p:ph type="body" sz="quarter" idx="15"/>
          </p:nvPr>
        </p:nvSpPr>
        <p:spPr>
          <a:xfrm>
            <a:off x="418643" y="1456896"/>
            <a:ext cx="5578932" cy="1246495"/>
          </a:xfrm>
          <a:prstGeom prst="rect">
            <a:avLst/>
          </a:prstGeom>
          <a:solidFill>
            <a:schemeClr val="bg1">
              <a:lumMod val="95000"/>
            </a:schemeClr>
          </a:solidFill>
        </p:spPr>
        <p:txBody>
          <a:bodyPr wrap="square" tIns="91440">
            <a:spAutoFit/>
          </a:bodyPr>
          <a:lstStyle>
            <a:lvl1pPr>
              <a:defRPr sz="2400"/>
            </a:lvl1pPr>
            <a:lvl3pPr marL="342900" indent="-228600">
              <a:buFont typeface="Arial" panose="020B0604020202020204" pitchFamily="34" charset="0"/>
              <a:buChar char="•"/>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9A37ADC6-B611-40D4-8A03-51AD20762D13}"/>
              </a:ext>
            </a:extLst>
          </p:cNvPr>
          <p:cNvSpPr>
            <a:spLocks noGrp="1"/>
          </p:cNvSpPr>
          <p:nvPr>
            <p:ph type="body" sz="quarter" idx="16"/>
          </p:nvPr>
        </p:nvSpPr>
        <p:spPr>
          <a:xfrm>
            <a:off x="6216920" y="1456896"/>
            <a:ext cx="5544007" cy="1272143"/>
          </a:xfrm>
          <a:prstGeom prst="rect">
            <a:avLst/>
          </a:prstGeom>
          <a:solidFill>
            <a:schemeClr val="bg1">
              <a:lumMod val="95000"/>
            </a:schemeClr>
          </a:solidFill>
        </p:spPr>
        <p:txBody>
          <a:bodyPr tIns="91440">
            <a:spAutoFit/>
          </a:bodyPr>
          <a:lstStyle>
            <a:lvl1pPr>
              <a:defRPr sz="2400"/>
            </a:lvl1pPr>
            <a:lvl3pPr marL="342900" indent="-228600">
              <a:buFont typeface="Arial" panose="020B0604020202020204" pitchFamily="34" charset="0"/>
              <a:buChar char="•"/>
              <a:defRPr lang="en-US" sz="1800" kern="1200" spc="0" baseline="0" dirty="0" smtClean="0">
                <a:solidFill>
                  <a:schemeClr val="tx1"/>
                </a:solidFill>
                <a:latin typeface="+mn-lt"/>
                <a:ea typeface="+mn-ea"/>
                <a:cs typeface="+mn-cs"/>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marL="342900" marR="0" lvl="2" indent="-2286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4D18DD19-84C1-423C-9061-7A04BBDE37A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81908791"/>
      </p:ext>
    </p:extLst>
  </p:cSld>
  <p:clrMapOvr>
    <a:masterClrMapping/>
  </p:clrMapOvr>
  <p:transition>
    <p:fade/>
  </p:transition>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Subway - Title and subhead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18643" y="1083334"/>
            <a:ext cx="11341268" cy="400110"/>
          </a:xfrm>
          <a:prstGeom prst="rect">
            <a:avLst/>
          </a:prstGeom>
        </p:spPr>
        <p:txBody>
          <a:bodyPr lIns="0"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3" name="Footer Placeholder 1">
            <a:extLst>
              <a:ext uri="{FF2B5EF4-FFF2-40B4-BE49-F238E27FC236}">
                <a16:creationId xmlns:a16="http://schemas.microsoft.com/office/drawing/2014/main" id="{8C54D713-4A25-4AF4-BCFA-A4890754311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90713036"/>
      </p:ext>
    </p:extLst>
  </p:cSld>
  <p:clrMapOvr>
    <a:masterClrMapping/>
  </p:clrMapOvr>
  <p:transition>
    <p:fade/>
  </p:transition>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2_Bulleted Text Layout_two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11B26042-856B-4C9B-AE67-D8165C9BFEDC}"/>
              </a:ext>
            </a:extLst>
          </p:cNvPr>
          <p:cNvSpPr>
            <a:spLocks noGrp="1"/>
          </p:cNvSpPr>
          <p:nvPr>
            <p:ph type="body" sz="quarter" idx="15"/>
          </p:nvPr>
        </p:nvSpPr>
        <p:spPr>
          <a:xfrm>
            <a:off x="418643" y="1456896"/>
            <a:ext cx="5578932" cy="1246495"/>
          </a:xfrm>
          <a:prstGeom prst="rect">
            <a:avLst/>
          </a:prstGeom>
          <a:solidFill>
            <a:schemeClr val="bg1">
              <a:lumMod val="95000"/>
            </a:schemeClr>
          </a:solidFill>
        </p:spPr>
        <p:txBody>
          <a:bodyPr wrap="square" tIns="91440">
            <a:spAutoFit/>
          </a:bodyPr>
          <a:lstStyle>
            <a:lvl1pPr>
              <a:defRPr sz="2400"/>
            </a:lvl1pPr>
            <a:lvl3pPr marL="342900" indent="-228600">
              <a:buFont typeface="Arial" panose="020B0604020202020204" pitchFamily="34" charset="0"/>
              <a:buChar char="•"/>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9A37ADC6-B611-40D4-8A03-51AD20762D13}"/>
              </a:ext>
            </a:extLst>
          </p:cNvPr>
          <p:cNvSpPr>
            <a:spLocks noGrp="1"/>
          </p:cNvSpPr>
          <p:nvPr>
            <p:ph type="body" sz="quarter" idx="16"/>
          </p:nvPr>
        </p:nvSpPr>
        <p:spPr>
          <a:xfrm>
            <a:off x="6216920" y="1456896"/>
            <a:ext cx="5544007" cy="1272143"/>
          </a:xfrm>
          <a:prstGeom prst="rect">
            <a:avLst/>
          </a:prstGeom>
          <a:solidFill>
            <a:schemeClr val="bg1">
              <a:lumMod val="95000"/>
            </a:schemeClr>
          </a:solidFill>
        </p:spPr>
        <p:txBody>
          <a:bodyPr tIns="91440">
            <a:spAutoFit/>
          </a:bodyPr>
          <a:lstStyle>
            <a:lvl1pPr>
              <a:defRPr sz="2400"/>
            </a:lvl1pPr>
            <a:lvl3pPr marL="342900" indent="-228600">
              <a:buFont typeface="Arial" panose="020B0604020202020204" pitchFamily="34" charset="0"/>
              <a:buChar char="•"/>
              <a:defRPr lang="en-US" sz="1800" kern="1200" spc="0" baseline="0" dirty="0" smtClean="0">
                <a:solidFill>
                  <a:schemeClr val="tx1"/>
                </a:solidFill>
                <a:latin typeface="+mn-lt"/>
                <a:ea typeface="+mn-ea"/>
                <a:cs typeface="+mn-cs"/>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marL="342900" marR="0" lvl="2" indent="-2286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4D18DD19-84C1-423C-9061-7A04BBDE37A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926115144"/>
      </p:ext>
    </p:extLst>
  </p:cSld>
  <p:clrMapOvr>
    <a:masterClrMapping/>
  </p:clrMapOvr>
  <p:transition>
    <p:fade/>
  </p:transition>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Subway_Bulleted Text Layout_two columns_half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8" name="Text Placeholder 7">
            <a:extLst>
              <a:ext uri="{FF2B5EF4-FFF2-40B4-BE49-F238E27FC236}">
                <a16:creationId xmlns:a16="http://schemas.microsoft.com/office/drawing/2014/main" id="{588AB4B6-D71A-4E7E-A4DC-4E0DAEB462DE}"/>
              </a:ext>
            </a:extLst>
          </p:cNvPr>
          <p:cNvSpPr>
            <a:spLocks noGrp="1"/>
          </p:cNvSpPr>
          <p:nvPr>
            <p:ph type="body" sz="quarter" idx="13"/>
          </p:nvPr>
        </p:nvSpPr>
        <p:spPr>
          <a:xfrm>
            <a:off x="418466"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lang="en-US" sz="2000" kern="1200" spc="0" baseline="0" dirty="0">
                <a:solidFill>
                  <a:schemeClr val="tx1"/>
                </a:solidFill>
                <a:latin typeface="+mn-lt"/>
                <a:ea typeface="+mn-ea"/>
                <a:cs typeface="+mn-cs"/>
              </a:defRPr>
            </a:lvl2pPr>
            <a:lvl3pPr marL="571500" indent="-228600">
              <a:buFont typeface="Arial" panose="020B0604020202020204" pitchFamily="34" charset="0"/>
              <a:buChar char="‒"/>
              <a:defRPr/>
            </a:lvl3pPr>
            <a:lvl4pPr marL="228600" indent="0">
              <a:defRPr/>
            </a:lvl4pPr>
            <a:lvl5pPr marL="228600" indent="0">
              <a:defRPr/>
            </a:lvl5pPr>
          </a:lstStyle>
          <a:p>
            <a:pPr lvl="0"/>
            <a:r>
              <a:rPr lang="en-US"/>
              <a:t>Click to edit Master text styles</a:t>
            </a:r>
          </a:p>
          <a:p>
            <a:pPr lvl="1"/>
            <a:r>
              <a:rPr lang="en-US"/>
              <a:t>Second level</a:t>
            </a:r>
          </a:p>
          <a:p>
            <a:pPr lvl="2"/>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7">
            <a:extLst>
              <a:ext uri="{FF2B5EF4-FFF2-40B4-BE49-F238E27FC236}">
                <a16:creationId xmlns:a16="http://schemas.microsoft.com/office/drawing/2014/main" id="{D559A0EC-5ADC-4A1D-99D3-F1FD1CB25EFC}"/>
              </a:ext>
            </a:extLst>
          </p:cNvPr>
          <p:cNvSpPr>
            <a:spLocks noGrp="1"/>
          </p:cNvSpPr>
          <p:nvPr>
            <p:ph type="body" sz="quarter" idx="14"/>
          </p:nvPr>
        </p:nvSpPr>
        <p:spPr>
          <a:xfrm>
            <a:off x="6364951"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sz="2000"/>
            </a:lvl2pPr>
            <a:lvl3pPr marL="628650" indent="-285750">
              <a:defRPr lang="en-US" sz="1800" kern="1200" spc="0" baseline="0" dirty="0">
                <a:solidFill>
                  <a:schemeClr val="tx1"/>
                </a:solidFill>
                <a:latin typeface="+mn-lt"/>
                <a:ea typeface="+mn-ea"/>
                <a:cs typeface="+mn-cs"/>
              </a:defRPr>
            </a:lvl3pPr>
            <a:lvl4pPr marL="228600" indent="0">
              <a:defRPr/>
            </a:lvl4pPr>
            <a:lvl5pPr marL="228600" indent="0">
              <a:defRPr/>
            </a:lvl5pPr>
          </a:lstStyle>
          <a:p>
            <a:pPr lvl="0"/>
            <a:r>
              <a:rPr lang="en-US"/>
              <a:t>Click to edit Master text styles</a:t>
            </a:r>
          </a:p>
          <a:p>
            <a:pPr lvl="1"/>
            <a:r>
              <a:rPr lang="en-US"/>
              <a:t>Second level</a:t>
            </a:r>
          </a:p>
          <a:p>
            <a:pPr marL="571500" marR="0" lvl="2"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33B916B7-8152-49FF-A164-7DD23659B56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22366486"/>
      </p:ext>
    </p:extLst>
  </p:cSld>
  <p:clrMapOvr>
    <a:masterClrMapping/>
  </p:clrMapOvr>
  <p:transition>
    <p:fade/>
  </p:transition>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Subway_Bulleted Text Layout_two columns_ful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A943840-546C-404E-809E-352FCE17B65F}"/>
              </a:ext>
            </a:extLst>
          </p:cNvPr>
          <p:cNvSpPr>
            <a:spLocks noGrp="1"/>
          </p:cNvSpPr>
          <p:nvPr>
            <p:ph type="body" sz="quarter" idx="13"/>
          </p:nvPr>
        </p:nvSpPr>
        <p:spPr>
          <a:xfrm>
            <a:off x="418466" y="1456897"/>
            <a:ext cx="5394960" cy="1318310"/>
          </a:xfrm>
          <a:prstGeom prst="rect">
            <a:avLst/>
          </a:prstGeom>
        </p:spPr>
        <p:txBody>
          <a:bodyPr lIns="0" tIns="91440" rIns="0"/>
          <a:lstStyle>
            <a:lvl1pPr>
              <a:defRPr sz="2400"/>
            </a:lvl1pPr>
            <a:lvl2pPr>
              <a:defRPr sz="2000"/>
            </a:lvl2pPr>
            <a:lvl3pPr marL="406400" indent="-285750">
              <a:defRPr lang="en-US" sz="1800" kern="1200" spc="0" baseline="0" dirty="0" smtClean="0">
                <a:solidFill>
                  <a:schemeClr val="tx1"/>
                </a:solidFill>
                <a:latin typeface="+mn-lt"/>
                <a:ea typeface="+mn-ea"/>
                <a:cs typeface="+mn-cs"/>
              </a:defRPr>
            </a:lvl3pPr>
          </a:lstStyle>
          <a:p>
            <a:pPr lvl="0"/>
            <a:r>
              <a:rPr lang="en-US"/>
              <a:t>Click to edit Master text styles</a:t>
            </a:r>
          </a:p>
          <a:p>
            <a:pPr lvl="1"/>
            <a:r>
              <a:rPr lang="en-US"/>
              <a:t>Second level</a:t>
            </a:r>
          </a:p>
          <a:p>
            <a:pPr marL="342900" marR="0" lvl="2" indent="-22225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3922775"/>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DA872E0C-8851-4885-B5B2-7B1AB1EFE27F}"/>
              </a:ext>
            </a:extLst>
          </p:cNvPr>
          <p:cNvSpPr>
            <a:spLocks noGrp="1"/>
          </p:cNvSpPr>
          <p:nvPr>
            <p:ph type="body" sz="quarter" idx="14"/>
          </p:nvPr>
        </p:nvSpPr>
        <p:spPr>
          <a:xfrm>
            <a:off x="6365127" y="1456897"/>
            <a:ext cx="5408231" cy="1246495"/>
          </a:xfrm>
          <a:prstGeom prst="rect">
            <a:avLst/>
          </a:prstGeom>
        </p:spPr>
        <p:txBody>
          <a:bodyPr lIns="0" tIns="91440" rIns="0"/>
          <a:lstStyle>
            <a:lvl1pPr>
              <a:defRPr sz="2400"/>
            </a:lvl1pPr>
            <a:lvl2pPr>
              <a:defRPr sz="2000"/>
            </a:lvl2pPr>
            <a:lvl3pPr marL="342900" indent="-222250">
              <a:buFont typeface="Arial" panose="020B0604020202020204" pitchFamily="34" charset="0"/>
              <a:buChar char="•"/>
              <a:defRPr/>
            </a:lvl3pPr>
          </a:lstStyle>
          <a:p>
            <a:pPr lvl="0"/>
            <a:r>
              <a:rPr lang="en-US"/>
              <a:t>Click to edit Master text styles</a:t>
            </a:r>
          </a:p>
          <a:p>
            <a:pPr lvl="1"/>
            <a:r>
              <a:rPr lang="en-US"/>
              <a:t>Second level</a:t>
            </a:r>
          </a:p>
          <a:p>
            <a:pPr lvl="2"/>
            <a:r>
              <a:rPr lang="en-US"/>
              <a:t>Third level</a:t>
            </a:r>
          </a:p>
        </p:txBody>
      </p:sp>
      <p:sp>
        <p:nvSpPr>
          <p:cNvPr id="4" name="Footer Placeholder 1">
            <a:extLst>
              <a:ext uri="{FF2B5EF4-FFF2-40B4-BE49-F238E27FC236}">
                <a16:creationId xmlns:a16="http://schemas.microsoft.com/office/drawing/2014/main" id="{9E636679-D287-455E-9B40-9D596B9809A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038286520"/>
      </p:ext>
    </p:extLst>
  </p:cSld>
  <p:clrMapOvr>
    <a:masterClrMapping/>
  </p:clrMapOvr>
  <p:transition>
    <p:fade/>
  </p:transition>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Closing slide">
    <p:bg>
      <p:bgPr>
        <a:solidFill>
          <a:schemeClr val="accent1"/>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Microsoft Azure logo">
            <a:extLst>
              <a:ext uri="{FF2B5EF4-FFF2-40B4-BE49-F238E27FC236}">
                <a16:creationId xmlns:a16="http://schemas.microsoft.com/office/drawing/2014/main" id="{7D35A676-8612-4160-B090-74025308FC28}"/>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4226418588"/>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oftware Co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Software code</a:t>
            </a:r>
          </a:p>
        </p:txBody>
      </p:sp>
      <p:sp>
        <p:nvSpPr>
          <p:cNvPr id="10" name="Text Placeholder 9">
            <a:extLst>
              <a:ext uri="{FF2B5EF4-FFF2-40B4-BE49-F238E27FC236}">
                <a16:creationId xmlns:a16="http://schemas.microsoft.com/office/drawing/2014/main" id="{F8047BC8-CD6A-41DD-B8E0-4737DD93BABF}"/>
              </a:ext>
            </a:extLst>
          </p:cNvPr>
          <p:cNvSpPr>
            <a:spLocks noGrp="1"/>
          </p:cNvSpPr>
          <p:nvPr>
            <p:ph type="body" sz="quarter" idx="10" hasCustomPrompt="1"/>
          </p:nvPr>
        </p:nvSpPr>
        <p:spPr>
          <a:xfrm>
            <a:off x="418643" y="1457325"/>
            <a:ext cx="11354257" cy="2339102"/>
          </a:xfrm>
          <a:prstGeom prst="rect">
            <a:avLst/>
          </a:prstGeom>
          <a:ln w="19050">
            <a:solidFill>
              <a:schemeClr val="accent4"/>
            </a:solidFill>
          </a:ln>
        </p:spPr>
        <p:txBody>
          <a:bodyPr lIns="137160" tIns="91440" rIns="137160"/>
          <a:lstStyle>
            <a:lvl1pPr>
              <a:defRPr sz="2000">
                <a:latin typeface="Consolas" panose="020B0609020204030204" pitchFamily="49" charset="0"/>
              </a:defRPr>
            </a:lvl1pPr>
          </a:lstStyle>
          <a:p>
            <a:pPr lvl="0"/>
            <a:r>
              <a:rPr lang="en-US"/>
              <a:t>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a:t>
            </a:r>
          </a:p>
        </p:txBody>
      </p:sp>
      <p:sp>
        <p:nvSpPr>
          <p:cNvPr id="4" name="Footer Placeholder 1">
            <a:extLst>
              <a:ext uri="{FF2B5EF4-FFF2-40B4-BE49-F238E27FC236}">
                <a16:creationId xmlns:a16="http://schemas.microsoft.com/office/drawing/2014/main" id="{D1EEFE0E-1172-4AF0-9FFA-3C7C1783C53A}"/>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09482430"/>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3 rows</a:t>
            </a:r>
          </a:p>
        </p:txBody>
      </p:sp>
      <p:sp>
        <p:nvSpPr>
          <p:cNvPr id="7" name="Text Placeholder 6">
            <a:extLst>
              <a:ext uri="{FF2B5EF4-FFF2-40B4-BE49-F238E27FC236}">
                <a16:creationId xmlns:a16="http://schemas.microsoft.com/office/drawing/2014/main" id="{C40C1B65-53AE-4559-BCFE-31C83CB9F548}"/>
              </a:ext>
            </a:extLst>
          </p:cNvPr>
          <p:cNvSpPr>
            <a:spLocks noGrp="1"/>
          </p:cNvSpPr>
          <p:nvPr>
            <p:ph type="body" sz="quarter" idx="21" hasCustomPrompt="1"/>
          </p:nvPr>
        </p:nvSpPr>
        <p:spPr>
          <a:xfrm>
            <a:off x="4078287" y="1358899"/>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10" name="Text Placeholder 6">
            <a:extLst>
              <a:ext uri="{FF2B5EF4-FFF2-40B4-BE49-F238E27FC236}">
                <a16:creationId xmlns:a16="http://schemas.microsoft.com/office/drawing/2014/main" id="{5928BA4F-8E21-4EC4-B084-5A923473F5E3}"/>
              </a:ext>
            </a:extLst>
          </p:cNvPr>
          <p:cNvSpPr>
            <a:spLocks noGrp="1"/>
          </p:cNvSpPr>
          <p:nvPr>
            <p:ph type="body" sz="quarter" idx="22" hasCustomPrompt="1"/>
          </p:nvPr>
        </p:nvSpPr>
        <p:spPr>
          <a:xfrm>
            <a:off x="4078287" y="2829482"/>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11" name="Text Placeholder 6">
            <a:extLst>
              <a:ext uri="{FF2B5EF4-FFF2-40B4-BE49-F238E27FC236}">
                <a16:creationId xmlns:a16="http://schemas.microsoft.com/office/drawing/2014/main" id="{C91E4A05-D2EB-4AB5-879E-7AC83F36E133}"/>
              </a:ext>
            </a:extLst>
          </p:cNvPr>
          <p:cNvSpPr>
            <a:spLocks noGrp="1"/>
          </p:cNvSpPr>
          <p:nvPr>
            <p:ph type="body" sz="quarter" idx="23" hasCustomPrompt="1"/>
          </p:nvPr>
        </p:nvSpPr>
        <p:spPr>
          <a:xfrm>
            <a:off x="4078287" y="4300064"/>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5" name="Footer Placeholder 1">
            <a:extLst>
              <a:ext uri="{FF2B5EF4-FFF2-40B4-BE49-F238E27FC236}">
                <a16:creationId xmlns:a16="http://schemas.microsoft.com/office/drawing/2014/main" id="{36632599-4450-4B26-B416-F73BFDC6D15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5242"/>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4 rows</a:t>
            </a:r>
          </a:p>
        </p:txBody>
      </p:sp>
      <p:sp>
        <p:nvSpPr>
          <p:cNvPr id="5" name="Text Placeholder 4"/>
          <p:cNvSpPr>
            <a:spLocks noGrp="1"/>
          </p:cNvSpPr>
          <p:nvPr>
            <p:ph type="body" sz="quarter" idx="11" hasCustomPrompt="1"/>
          </p:nvPr>
        </p:nvSpPr>
        <p:spPr>
          <a:xfrm>
            <a:off x="4078288" y="948613"/>
            <a:ext cx="7695070" cy="896552"/>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175058"/>
            <a:ext cx="7695070" cy="896552"/>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401503"/>
            <a:ext cx="7695070"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627948"/>
            <a:ext cx="7695070"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6" name="Footer Placeholder 1">
            <a:extLst>
              <a:ext uri="{FF2B5EF4-FFF2-40B4-BE49-F238E27FC236}">
                <a16:creationId xmlns:a16="http://schemas.microsoft.com/office/drawing/2014/main" id="{2A601E66-ACB9-41E6-B7CB-F4F28DD3718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2329271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4078288" y="457424"/>
            <a:ext cx="7695070" cy="741783"/>
          </a:xfrm>
          <a:prstGeom prst="rect">
            <a:avLst/>
          </a:prstGeo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322483"/>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187542"/>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052601"/>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3917660"/>
            <a:ext cx="7695070" cy="741783"/>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782717"/>
            <a:ext cx="7695070" cy="741783"/>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6" name="Footer Placeholder 1">
            <a:extLst>
              <a:ext uri="{FF2B5EF4-FFF2-40B4-BE49-F238E27FC236}">
                <a16:creationId xmlns:a16="http://schemas.microsoft.com/office/drawing/2014/main" id="{FFCA3FBD-1532-48BD-BD00-2733D2FFA23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1328010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8 rows</a:t>
            </a:r>
          </a:p>
        </p:txBody>
      </p:sp>
      <p:sp>
        <p:nvSpPr>
          <p:cNvPr id="5" name="Text Placeholder 4"/>
          <p:cNvSpPr>
            <a:spLocks noGrp="1"/>
          </p:cNvSpPr>
          <p:nvPr>
            <p:ph type="body" sz="quarter" idx="11" hasCustomPrompt="1"/>
          </p:nvPr>
        </p:nvSpPr>
        <p:spPr>
          <a:xfrm>
            <a:off x="4078288" y="466348"/>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4" name="Text Placeholder 4"/>
          <p:cNvSpPr>
            <a:spLocks noGrp="1"/>
          </p:cNvSpPr>
          <p:nvPr>
            <p:ph type="body" sz="quarter" idx="15" hasCustomPrompt="1"/>
          </p:nvPr>
        </p:nvSpPr>
        <p:spPr>
          <a:xfrm>
            <a:off x="4078288" y="1195667"/>
            <a:ext cx="7695069" cy="675889"/>
          </a:xfrm>
          <a:prstGeom prst="rect">
            <a:avLst/>
          </a:prstGeom>
        </p:spPr>
        <p:txBody>
          <a:bodyPr vert="horz" wrap="square" lIns="0" tIns="0" rIns="0" bIns="0" rtlCol="0" anchor="ctr">
            <a:noAutofit/>
          </a:bodyPr>
          <a:lstStyle>
            <a:lvl2pPr>
              <a:defRPr lang="en-US" sz="1600" b="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6" name="Text Placeholder 4"/>
          <p:cNvSpPr>
            <a:spLocks noGrp="1"/>
          </p:cNvSpPr>
          <p:nvPr>
            <p:ph type="body" sz="quarter" idx="17" hasCustomPrompt="1"/>
          </p:nvPr>
        </p:nvSpPr>
        <p:spPr>
          <a:xfrm>
            <a:off x="4078288" y="1924986"/>
            <a:ext cx="7695069" cy="675889"/>
          </a:xfrm>
          <a:prstGeom prst="rect">
            <a:avLst/>
          </a:prstGeo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8" name="Text Placeholder 4"/>
          <p:cNvSpPr>
            <a:spLocks noGrp="1"/>
          </p:cNvSpPr>
          <p:nvPr>
            <p:ph type="body" sz="quarter" idx="19" hasCustomPrompt="1"/>
          </p:nvPr>
        </p:nvSpPr>
        <p:spPr>
          <a:xfrm>
            <a:off x="4078288" y="2654305"/>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20" name="Text Placeholder 4"/>
          <p:cNvSpPr>
            <a:spLocks noGrp="1"/>
          </p:cNvSpPr>
          <p:nvPr>
            <p:ph type="body" sz="quarter" idx="21" hasCustomPrompt="1"/>
          </p:nvPr>
        </p:nvSpPr>
        <p:spPr>
          <a:xfrm>
            <a:off x="4078288" y="3383624"/>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112943"/>
            <a:ext cx="7695069"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842261"/>
            <a:ext cx="7695069"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6" name="Footer Placeholder 1">
            <a:extLst>
              <a:ext uri="{FF2B5EF4-FFF2-40B4-BE49-F238E27FC236}">
                <a16:creationId xmlns:a16="http://schemas.microsoft.com/office/drawing/2014/main" id="{0E805036-ED99-4D06-B338-B8D2F2944F4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73795168"/>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3600" strike="noStrike" spc="-49" baseline="0">
                <a:solidFill>
                  <a:schemeClr val="bg2"/>
                </a:solidFill>
              </a:defRPr>
            </a:lvl1pPr>
          </a:lstStyle>
          <a:p>
            <a:r>
              <a:rPr lang="en-US"/>
              <a:t>Microsoft Azure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2"/>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3" name="Footer Placeholder 1">
            <a:extLst>
              <a:ext uri="{FF2B5EF4-FFF2-40B4-BE49-F238E27FC236}">
                <a16:creationId xmlns:a16="http://schemas.microsoft.com/office/drawing/2014/main" id="{0AA712FF-FC9D-46B5-A459-E64B25CB6DF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2" name="Picture 1" descr="Microsoft Azure logo">
            <a:extLst>
              <a:ext uri="{FF2B5EF4-FFF2-40B4-BE49-F238E27FC236}">
                <a16:creationId xmlns:a16="http://schemas.microsoft.com/office/drawing/2014/main" id="{02DCC0E7-1C9C-415C-8C35-2CC155580D77}"/>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12293624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3619500" y="458411"/>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4" name="Text Placeholder 4"/>
          <p:cNvSpPr>
            <a:spLocks noGrp="1"/>
          </p:cNvSpPr>
          <p:nvPr>
            <p:ph type="body" sz="quarter" idx="15" hasCustomPrompt="1"/>
          </p:nvPr>
        </p:nvSpPr>
        <p:spPr>
          <a:xfrm>
            <a:off x="3619500" y="1302262"/>
            <a:ext cx="3330574" cy="675889"/>
          </a:xfrm>
          <a:prstGeom prst="rect">
            <a:avLst/>
          </a:prstGeo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6" name="Text Placeholder 4"/>
          <p:cNvSpPr>
            <a:spLocks noGrp="1"/>
          </p:cNvSpPr>
          <p:nvPr>
            <p:ph type="body" sz="quarter" idx="17" hasCustomPrompt="1"/>
          </p:nvPr>
        </p:nvSpPr>
        <p:spPr>
          <a:xfrm>
            <a:off x="3619500" y="2146113"/>
            <a:ext cx="3330574" cy="675889"/>
          </a:xfrm>
          <a:prstGeom prst="rect">
            <a:avLst/>
          </a:prstGeo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8" name="Text Placeholder 4"/>
          <p:cNvSpPr>
            <a:spLocks noGrp="1"/>
          </p:cNvSpPr>
          <p:nvPr>
            <p:ph type="body" sz="quarter" idx="19" hasCustomPrompt="1"/>
          </p:nvPr>
        </p:nvSpPr>
        <p:spPr>
          <a:xfrm>
            <a:off x="3619500" y="2989964"/>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0" name="Text Placeholder 4"/>
          <p:cNvSpPr>
            <a:spLocks noGrp="1"/>
          </p:cNvSpPr>
          <p:nvPr>
            <p:ph type="body" sz="quarter" idx="21" hasCustomPrompt="1"/>
          </p:nvPr>
        </p:nvSpPr>
        <p:spPr>
          <a:xfrm>
            <a:off x="3619500" y="3833815"/>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58411"/>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2262"/>
            <a:ext cx="3442157" cy="675889"/>
          </a:xfrm>
          <a:prstGeom prst="rect">
            <a:avLst/>
          </a:prstGeo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46113"/>
            <a:ext cx="3442157" cy="675889"/>
          </a:xfrm>
          <a:prstGeom prst="rect">
            <a:avLst/>
          </a:prstGeo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89964"/>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3815"/>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6" name="Footer Placeholder 1">
            <a:extLst>
              <a:ext uri="{FF2B5EF4-FFF2-40B4-BE49-F238E27FC236}">
                <a16:creationId xmlns:a16="http://schemas.microsoft.com/office/drawing/2014/main" id="{20AEC5E9-15FA-4088-BD82-723F6A9F15A1}"/>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978702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a:t>Text layout three columns images and text</a:t>
            </a: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4889029"/>
            <a:ext cx="365293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4889029"/>
            <a:ext cx="361838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4889029"/>
            <a:ext cx="361838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18" name="Text Placeholder 4">
            <a:extLst>
              <a:ext uri="{FF2B5EF4-FFF2-40B4-BE49-F238E27FC236}">
                <a16:creationId xmlns:a16="http://schemas.microsoft.com/office/drawing/2014/main" id="{6B0E7A2A-440B-4386-BA99-0E3495B2C78A}"/>
              </a:ext>
            </a:extLst>
          </p:cNvPr>
          <p:cNvSpPr>
            <a:spLocks noGrp="1"/>
          </p:cNvSpPr>
          <p:nvPr>
            <p:ph type="body" sz="quarter" idx="28" hasCustomPrompt="1"/>
          </p:nvPr>
        </p:nvSpPr>
        <p:spPr>
          <a:xfrm>
            <a:off x="418643" y="4582416"/>
            <a:ext cx="365293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20" name="Text Placeholder 4">
            <a:extLst>
              <a:ext uri="{FF2B5EF4-FFF2-40B4-BE49-F238E27FC236}">
                <a16:creationId xmlns:a16="http://schemas.microsoft.com/office/drawing/2014/main" id="{84B94875-0E5C-4E1B-9009-179D2480580A}"/>
              </a:ext>
            </a:extLst>
          </p:cNvPr>
          <p:cNvSpPr>
            <a:spLocks noGrp="1"/>
          </p:cNvSpPr>
          <p:nvPr>
            <p:ph type="body" sz="quarter" idx="29" hasCustomPrompt="1"/>
          </p:nvPr>
        </p:nvSpPr>
        <p:spPr>
          <a:xfrm>
            <a:off x="4293969" y="4582416"/>
            <a:ext cx="361838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23" name="Text Placeholder 4">
            <a:extLst>
              <a:ext uri="{FF2B5EF4-FFF2-40B4-BE49-F238E27FC236}">
                <a16:creationId xmlns:a16="http://schemas.microsoft.com/office/drawing/2014/main" id="{122C2A87-F659-470C-9A84-C24B6596BF30}"/>
              </a:ext>
            </a:extLst>
          </p:cNvPr>
          <p:cNvSpPr>
            <a:spLocks noGrp="1"/>
          </p:cNvSpPr>
          <p:nvPr>
            <p:ph type="body" sz="quarter" idx="30" hasCustomPrompt="1"/>
          </p:nvPr>
        </p:nvSpPr>
        <p:spPr>
          <a:xfrm>
            <a:off x="8144083" y="4582416"/>
            <a:ext cx="361838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4" name="Footer Placeholder 1">
            <a:extLst>
              <a:ext uri="{FF2B5EF4-FFF2-40B4-BE49-F238E27FC236}">
                <a16:creationId xmlns:a16="http://schemas.microsoft.com/office/drawing/2014/main" id="{078D6B2E-04FF-44FF-92BF-A50AB63F5A8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69954851"/>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a:prstGeom prst="rect">
            <a:avLst/>
          </a:prstGeom>
        </p:spPr>
        <p:txBody>
          <a:bodyPr anchor="ctr">
            <a:noAutofit/>
          </a:bodyPr>
          <a:lstStyle>
            <a:lvl1pPr algn="ctr">
              <a:defRPr/>
            </a:lvl1pPr>
          </a:lstStyle>
          <a:p>
            <a:endParaRPr lang="en-US" dirty="0"/>
          </a:p>
        </p:txBody>
      </p:sp>
      <p:sp>
        <p:nvSpPr>
          <p:cNvPr id="5" name="Footer Placeholder 1">
            <a:extLst>
              <a:ext uri="{FF2B5EF4-FFF2-40B4-BE49-F238E27FC236}">
                <a16:creationId xmlns:a16="http://schemas.microsoft.com/office/drawing/2014/main" id="{53F6734B-2BB9-44E4-A8BF-B0683C3D0AF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0" name="Text Placeholder 4">
            <a:extLst>
              <a:ext uri="{FF2B5EF4-FFF2-40B4-BE49-F238E27FC236}">
                <a16:creationId xmlns:a16="http://schemas.microsoft.com/office/drawing/2014/main" id="{2274B3EB-A97B-4219-A55A-84453528FE77}"/>
              </a:ext>
            </a:extLst>
          </p:cNvPr>
          <p:cNvSpPr>
            <a:spLocks noGrp="1"/>
          </p:cNvSpPr>
          <p:nvPr>
            <p:ph type="body" sz="quarter" idx="45" hasCustomPrompt="1"/>
          </p:nvPr>
        </p:nvSpPr>
        <p:spPr>
          <a:xfrm>
            <a:off x="418643" y="2161629"/>
            <a:ext cx="5579309" cy="338554"/>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accent4"/>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1" name="Text Placeholder 4">
            <a:extLst>
              <a:ext uri="{FF2B5EF4-FFF2-40B4-BE49-F238E27FC236}">
                <a16:creationId xmlns:a16="http://schemas.microsoft.com/office/drawing/2014/main" id="{6B19B2E5-E29A-4169-8CDD-80FC79D1C862}"/>
              </a:ext>
            </a:extLst>
          </p:cNvPr>
          <p:cNvSpPr>
            <a:spLocks noGrp="1"/>
          </p:cNvSpPr>
          <p:nvPr>
            <p:ph type="body" sz="quarter" idx="46" hasCustomPrompt="1"/>
          </p:nvPr>
        </p:nvSpPr>
        <p:spPr>
          <a:xfrm>
            <a:off x="418643" y="3628878"/>
            <a:ext cx="5579309" cy="338554"/>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accent4"/>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440494"/>
            <a:ext cx="5973053" cy="5084006"/>
          </a:xfrm>
          <a:prstGeom prst="rect">
            <a:avLst/>
          </a:prstGeom>
          <a:blipFill>
            <a:blip r:embed="rId2"/>
            <a:stretch>
              <a:fillRect t="-12412" b="-12412"/>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C06943B8-583F-41EC-BDD0-C4B2F2271C0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18741288"/>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06343"/>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158965"/>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3896362"/>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048984"/>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478638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4939001"/>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7"/>
            <a:ext cx="5543514" cy="4066880"/>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71850"/>
            <a:ext cx="5303845" cy="3836974"/>
          </a:xfrm>
          <a:prstGeom prst="rect">
            <a:avLst/>
          </a:prstGeom>
          <a:blipFill dpi="0" rotWithShape="1">
            <a:blip r:embed="rId2"/>
            <a:srcRect/>
            <a:stretch>
              <a:fillRect t="-12167" b="-11528"/>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41DA22E1-F19A-4866-9903-D39B8BC0754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80632262"/>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43835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147005"/>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70884"/>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39795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103417"/>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4812071"/>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4935948"/>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457324"/>
            <a:ext cx="5973053" cy="4063399"/>
          </a:xfrm>
          <a:prstGeom prst="rect">
            <a:avLst/>
          </a:prstGeom>
          <a:blipFill>
            <a:blip r:embed="rId2"/>
            <a:stretch>
              <a:fillRect t="-33991" b="-34785"/>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976341919"/>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a:t>Photo layout 1</a:t>
            </a:r>
          </a:p>
        </p:txBody>
      </p:sp>
      <p:sp>
        <p:nvSpPr>
          <p:cNvPr id="13" name="Text Placeholder 4">
            <a:extLst>
              <a:ext uri="{FF2B5EF4-FFF2-40B4-BE49-F238E27FC236}">
                <a16:creationId xmlns:a16="http://schemas.microsoft.com/office/drawing/2014/main" id="{22D1B7D7-06FD-4F28-9BBD-A26349C88491}"/>
              </a:ext>
            </a:extLst>
          </p:cNvPr>
          <p:cNvSpPr>
            <a:spLocks noGrp="1"/>
          </p:cNvSpPr>
          <p:nvPr>
            <p:ph type="body" sz="quarter" idx="47" hasCustomPrompt="1"/>
          </p:nvPr>
        </p:nvSpPr>
        <p:spPr>
          <a:xfrm>
            <a:off x="418644" y="1389750"/>
            <a:ext cx="5579310" cy="361539"/>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2000" b="0" i="0" spc="0">
                <a:solidFill>
                  <a:schemeClr val="tx1"/>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a:t>
            </a:r>
            <a:r>
              <a:rPr lang="en-US" err="1"/>
              <a:t>Semibold</a:t>
            </a:r>
            <a:r>
              <a:rPr lang="en-US"/>
              <a:t> 18/20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885051"/>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723597"/>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865519"/>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7040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3845987"/>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4684533"/>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4826457"/>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918" b="-11778"/>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C8DC7018-F39B-4B6A-8195-1144FFF36B8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7028065"/>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511910"/>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3566923"/>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4621937"/>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917" b="-11779"/>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C56D26C9-E199-4EBA-8CF2-616AA349D95C}"/>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25728705"/>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hoto layout with single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4067603"/>
          </a:xfrm>
          <a:prstGeom prst="rect">
            <a:avLst/>
          </a:prstGeom>
          <a:solidFill>
            <a:schemeClr val="bg2"/>
          </a:solidFill>
        </p:spPr>
        <p:txBody>
          <a:bodyPr lIns="137160" tIns="91440" rIns="137160" bIns="91440" anchor="t">
            <a:noAutofit/>
          </a:bodyPr>
          <a:lstStyle>
            <a:lvl1pPr marL="0" indent="0">
              <a:lnSpc>
                <a:spcPct val="100000"/>
              </a:lnSpc>
              <a:spcBef>
                <a:spcPts val="0"/>
              </a:spcBef>
              <a:spcAft>
                <a:spcPts val="1200"/>
              </a:spcAft>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a:p>
            <a:pPr marL="0" marR="0" lvl="0" indent="0" algn="l" defTabSz="914367" rtl="0" eaLnBrk="1" fontAlgn="auto" latinLnBrk="0" hangingPunct="1">
              <a:lnSpc>
                <a:spcPct val="100000"/>
              </a:lnSpc>
              <a:spcBef>
                <a:spcPts val="0"/>
              </a:spcBef>
              <a:spcAft>
                <a:spcPts val="0"/>
              </a:spcAft>
              <a:buClrTx/>
              <a:buSzPct val="90000"/>
              <a:buFont typeface="Arial" panose="020B0604020202020204" pitchFamily="34" charset="0"/>
              <a:buNone/>
              <a:tabLst/>
              <a:defRPr/>
            </a:pPr>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669" b="-12027"/>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EF6BF2FC-D0DF-43FB-898E-872D6CBB08E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58859248"/>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hoto layout with single gray filled text box 2/3">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3659644" cy="4067603"/>
          </a:xfrm>
          <a:prstGeom prst="rect">
            <a:avLst/>
          </a:prstGeom>
          <a:solidFill>
            <a:schemeClr val="bg2"/>
          </a:solidFill>
        </p:spPr>
        <p:txBody>
          <a:bodyPr lIns="137160" tIns="91440" rIns="137160" bIns="91440" anchor="t">
            <a:noAutofit/>
          </a:bodyPr>
          <a:lstStyle>
            <a:lvl1pPr marL="0" indent="0">
              <a:lnSpc>
                <a:spcPct val="100000"/>
              </a:lnSpc>
              <a:spcBef>
                <a:spcPts val="0"/>
              </a:spcBef>
              <a:spcAft>
                <a:spcPts val="1200"/>
              </a:spcAft>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a:p>
            <a:pPr marL="0" marR="0" lvl="0" indent="0" algn="l" defTabSz="914367" rtl="0" eaLnBrk="1" fontAlgn="auto" latinLnBrk="0" hangingPunct="1">
              <a:lnSpc>
                <a:spcPct val="100000"/>
              </a:lnSpc>
              <a:spcBef>
                <a:spcPts val="0"/>
              </a:spcBef>
              <a:spcAft>
                <a:spcPts val="0"/>
              </a:spcAft>
              <a:buClrTx/>
              <a:buSzPct val="90000"/>
              <a:buFont typeface="Arial" panose="020B0604020202020204" pitchFamily="34" charset="0"/>
              <a:buNone/>
              <a:tabLst/>
              <a:defRPr/>
            </a:pPr>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4303713" y="1456897"/>
            <a:ext cx="7469643" cy="4067604"/>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4432300" y="1564130"/>
            <a:ext cx="7221223" cy="3836974"/>
          </a:xfrm>
          <a:prstGeom prst="rect">
            <a:avLst/>
          </a:prstGeom>
          <a:blipFill dpi="0" rotWithShape="1">
            <a:blip r:embed="rId2"/>
            <a:srcRect/>
            <a:stretch>
              <a:fillRect t="-34423" b="-33990"/>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55197CAA-02CC-4CFA-8726-E127D7D4F56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818823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rgbClr val="000000"/>
                </a:solidFill>
              </a:defRPr>
            </a:lvl1pPr>
          </a:lstStyle>
          <a:p>
            <a:r>
              <a:rPr lang="en-US"/>
              <a:t>Microsoft Azure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Microsoft Azure logo">
            <a:extLst>
              <a:ext uri="{FF2B5EF4-FFF2-40B4-BE49-F238E27FC236}">
                <a16:creationId xmlns:a16="http://schemas.microsoft.com/office/drawing/2014/main" id="{CF49581D-D3CF-40EF-B525-95539EB7C2D1}"/>
              </a:ext>
            </a:extLst>
          </p:cNvPr>
          <p:cNvPicPr>
            <a:picLocks noChangeAspect="1"/>
          </p:cNvPicPr>
          <p:nvPr userDrawn="1"/>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98CDC23F-FCF7-47E1-B4DA-D74A0C28B55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hoto layout with text in vertical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9"/>
            <a:ext cx="11354712" cy="702102"/>
          </a:xfrm>
          <a:prstGeom prst="rect">
            <a:avLst/>
          </a:prstGeom>
          <a:noFill/>
        </p:spPr>
        <p:txBody>
          <a:bodyPr lIns="0" tIns="91440" rIns="0" bIns="91440" anchor="t">
            <a:noAutofit/>
          </a:bodyPr>
          <a:lstStyle>
            <a:lvl1pPr marL="0" indent="0">
              <a:lnSpc>
                <a:spcPct val="100000"/>
              </a:lnSpc>
              <a:spcBef>
                <a:spcPts val="0"/>
              </a:spcBef>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418642" y="2354883"/>
            <a:ext cx="11354714" cy="3169617"/>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554987" y="2494391"/>
            <a:ext cx="11082024" cy="2890599"/>
          </a:xfrm>
          <a:prstGeom prst="rect">
            <a:avLst/>
          </a:prstGeom>
          <a:blipFill dpi="0" rotWithShape="1">
            <a:blip r:embed="rId2"/>
            <a:srcRect/>
            <a:stretch>
              <a:fillRect t="-11979" b="-9425"/>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F058022C-C488-4C60-8FED-6334EDFD868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00994270"/>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with text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a:t>Click to edit Master title style</a:t>
            </a:r>
          </a:p>
        </p:txBody>
      </p:sp>
      <p:sp>
        <p:nvSpPr>
          <p:cNvPr id="4" name="Text Placeholder 3"/>
          <p:cNvSpPr>
            <a:spLocks noGrp="1"/>
          </p:cNvSpPr>
          <p:nvPr>
            <p:ph type="body" sz="quarter" idx="10" hasCustomPrompt="1"/>
          </p:nvPr>
        </p:nvSpPr>
        <p:spPr>
          <a:xfrm>
            <a:off x="418644" y="1456898"/>
            <a:ext cx="6410781" cy="307777"/>
          </a:xfrm>
          <a:prstGeom prst="rect">
            <a:avLst/>
          </a:prstGeom>
        </p:spPr>
        <p:txBody>
          <a:bodyPr wrap="square" lIns="0" tIns="0" rIns="0" bIns="0">
            <a:spAutoFit/>
          </a:bodyPr>
          <a:lstStyle>
            <a:lvl1pPr marL="0" indent="0">
              <a:lnSpc>
                <a:spcPts val="2353"/>
              </a:lnSpc>
              <a:buNone/>
              <a:defRPr sz="20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err="1"/>
              <a:t>Large</a:t>
            </a:r>
            <a:r>
              <a:rPr lang="pt-BR"/>
              <a:t> </a:t>
            </a:r>
            <a:r>
              <a:rPr lang="pt-BR" err="1"/>
              <a:t>subhead</a:t>
            </a:r>
            <a:r>
              <a:rPr lang="pt-BR"/>
              <a:t> Segoe UI </a:t>
            </a:r>
            <a:r>
              <a:rPr lang="pt-BR" err="1"/>
              <a:t>Semibold</a:t>
            </a:r>
            <a:r>
              <a:rPr lang="pt-BR"/>
              <a:t> 18/20</a:t>
            </a:r>
            <a:endParaRPr lang="en-US"/>
          </a:p>
        </p:txBody>
      </p:sp>
      <p:sp>
        <p:nvSpPr>
          <p:cNvPr id="5" name="Text Placeholder 4"/>
          <p:cNvSpPr>
            <a:spLocks noGrp="1"/>
          </p:cNvSpPr>
          <p:nvPr>
            <p:ph type="body" sz="quarter" idx="11" hasCustomPrompt="1"/>
          </p:nvPr>
        </p:nvSpPr>
        <p:spPr>
          <a:xfrm>
            <a:off x="418643" y="1820432"/>
            <a:ext cx="6410782" cy="3704068"/>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21206" t="13438" b="10994"/>
          <a:stretch/>
        </p:blipFill>
        <p:spPr>
          <a:xfrm>
            <a:off x="7048500" y="1452563"/>
            <a:ext cx="5143501" cy="407193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7277100" y="1663700"/>
            <a:ext cx="4914900" cy="3603625"/>
          </a:xfrm>
          <a:prstGeom prst="rect">
            <a:avLst/>
          </a:prstGeom>
        </p:spPr>
        <p:txBody>
          <a:bodyPr anchor="ctr" anchorCtr="0">
            <a:noAutofit/>
          </a:bodyPr>
          <a:lstStyle>
            <a:lvl1pPr algn="ctr">
              <a:defRPr sz="3529">
                <a:solidFill>
                  <a:srgbClr val="000000"/>
                </a:solidFill>
              </a:defRPr>
            </a:lvl1pPr>
          </a:lstStyle>
          <a:p>
            <a:r>
              <a:rPr lang="en-US" dirty="0"/>
              <a:t>DEMO</a:t>
            </a:r>
          </a:p>
        </p:txBody>
      </p:sp>
      <p:sp>
        <p:nvSpPr>
          <p:cNvPr id="6" name="Footer Placeholder 1">
            <a:extLst>
              <a:ext uri="{FF2B5EF4-FFF2-40B4-BE49-F238E27FC236}">
                <a16:creationId xmlns:a16="http://schemas.microsoft.com/office/drawing/2014/main" id="{9DD1EFE7-3AE2-4E6F-A2DA-B6AD63EAB12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232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15023" t="13668" r="9098" b="10044"/>
          <a:stretch/>
        </p:blipFill>
        <p:spPr>
          <a:xfrm>
            <a:off x="2399822" y="1168401"/>
            <a:ext cx="7392356" cy="4356100"/>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660650" y="1388269"/>
            <a:ext cx="6870700" cy="3869531"/>
          </a:xfrm>
          <a:prstGeom prst="rect">
            <a:avLst/>
          </a:prstGeom>
        </p:spPr>
        <p:txBody>
          <a:bodyPr anchor="ctr" anchorCtr="0">
            <a:noAutofit/>
          </a:bodyPr>
          <a:lstStyle>
            <a:lvl1pPr algn="ctr">
              <a:defRPr sz="3529">
                <a:solidFill>
                  <a:srgbClr val="000000"/>
                </a:solidFill>
              </a:defRPr>
            </a:lvl1pPr>
          </a:lstStyle>
          <a:p>
            <a:r>
              <a:rPr lang="en-US" dirty="0"/>
              <a:t>DEMO</a:t>
            </a:r>
          </a:p>
        </p:txBody>
      </p:sp>
      <p:sp>
        <p:nvSpPr>
          <p:cNvPr id="4" name="Footer Placeholder 1">
            <a:extLst>
              <a:ext uri="{FF2B5EF4-FFF2-40B4-BE49-F238E27FC236}">
                <a16:creationId xmlns:a16="http://schemas.microsoft.com/office/drawing/2014/main" id="{59B4A147-D1B7-4B10-BC9F-A628EC66D4A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0943647"/>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solidFill>
                  <a:srgbClr val="000000"/>
                </a:solidFill>
              </a:defRPr>
            </a:lvl1pPr>
          </a:lstStyle>
          <a:p>
            <a:r>
              <a:rPr lang="en-US"/>
              <a:t>Chart examples</a:t>
            </a:r>
          </a:p>
        </p:txBody>
      </p:sp>
      <p:sp>
        <p:nvSpPr>
          <p:cNvPr id="7" name="Chart Placeholder 6"/>
          <p:cNvSpPr>
            <a:spLocks noGrp="1"/>
          </p:cNvSpPr>
          <p:nvPr>
            <p:ph type="chart" sz="quarter" idx="21"/>
          </p:nvPr>
        </p:nvSpPr>
        <p:spPr>
          <a:xfrm>
            <a:off x="419100" y="1950781"/>
            <a:ext cx="3655273"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9099" y="4794081"/>
            <a:ext cx="3666169"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9" name="Text Placeholder 4"/>
          <p:cNvSpPr>
            <a:spLocks noGrp="1"/>
          </p:cNvSpPr>
          <p:nvPr>
            <p:ph type="body" sz="quarter" idx="12" hasCustomPrompt="1"/>
          </p:nvPr>
        </p:nvSpPr>
        <p:spPr>
          <a:xfrm>
            <a:off x="419100" y="5071080"/>
            <a:ext cx="3655273"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1"/>
            <a:ext cx="3607487"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4794081"/>
            <a:ext cx="3596595"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17" name="Text Placeholder 4"/>
          <p:cNvSpPr>
            <a:spLocks noGrp="1"/>
          </p:cNvSpPr>
          <p:nvPr>
            <p:ph type="body" sz="quarter" idx="18" hasCustomPrompt="1"/>
          </p:nvPr>
        </p:nvSpPr>
        <p:spPr>
          <a:xfrm>
            <a:off x="4303152" y="50710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1"/>
            <a:ext cx="3623051"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071080"/>
            <a:ext cx="3633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4794081"/>
            <a:ext cx="3629278"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5" name="Footer Placeholder 1">
            <a:extLst>
              <a:ext uri="{FF2B5EF4-FFF2-40B4-BE49-F238E27FC236}">
                <a16:creationId xmlns:a16="http://schemas.microsoft.com/office/drawing/2014/main" id="{453ADA6D-9E40-4A03-8A63-73B6DFA34FE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45316642"/>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5"/>
            <a:ext cx="11343820" cy="4067176"/>
          </a:xfrm>
          <a:prstGeom prst="rect">
            <a:avLst/>
          </a:prstGeom>
        </p:spPr>
        <p:txBody>
          <a:bodyPr anchor="ctr" anchorCtr="0"/>
          <a:lstStyle>
            <a:lvl1pPr algn="ctr">
              <a:defRPr sz="2400"/>
            </a:lvl1pPr>
          </a:lstStyle>
          <a:p>
            <a:r>
              <a:rPr lang="en-US" dirty="0"/>
              <a:t>Click icon to add table</a:t>
            </a:r>
          </a:p>
        </p:txBody>
      </p:sp>
      <p:sp>
        <p:nvSpPr>
          <p:cNvPr id="6" name="Footer Placeholder 1">
            <a:extLst>
              <a:ext uri="{FF2B5EF4-FFF2-40B4-BE49-F238E27FC236}">
                <a16:creationId xmlns:a16="http://schemas.microsoft.com/office/drawing/2014/main" id="{6A78ED9F-8DCD-4BC7-9021-4DDB0C8C43C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two rows</a:t>
            </a:r>
          </a:p>
        </p:txBody>
      </p:sp>
      <p:sp>
        <p:nvSpPr>
          <p:cNvPr id="5" name="Text Placeholder 4"/>
          <p:cNvSpPr>
            <a:spLocks noGrp="1"/>
          </p:cNvSpPr>
          <p:nvPr>
            <p:ph type="body" sz="quarter" idx="11" hasCustomPrompt="1"/>
          </p:nvPr>
        </p:nvSpPr>
        <p:spPr>
          <a:xfrm>
            <a:off x="1568744" y="1456896"/>
            <a:ext cx="10204614" cy="896552"/>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a:t>Body copy Segoe UI </a:t>
            </a:r>
            <a:r>
              <a:rPr lang="en-US" err="1"/>
              <a:t>Semibold</a:t>
            </a:r>
            <a:r>
              <a:rPr lang="en-US"/>
              <a:t> 20/24. </a:t>
            </a:r>
          </a:p>
          <a:p>
            <a:pPr lvl="1"/>
            <a:r>
              <a:rPr lang="en-US"/>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prstGeom prst="rect">
            <a:avLst/>
          </a:prstGeom>
          <a:ln w="19050">
            <a:solidFill>
              <a:schemeClr val="accent1"/>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prstGeom prst="rect">
            <a:avLst/>
          </a:prstGeom>
          <a:ln w="19050">
            <a:solidFill>
              <a:schemeClr val="accent1"/>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6" name="Footer Placeholder 1">
            <a:extLst>
              <a:ext uri="{FF2B5EF4-FFF2-40B4-BE49-F238E27FC236}">
                <a16:creationId xmlns:a16="http://schemas.microsoft.com/office/drawing/2014/main" id="{68B75876-CF77-420E-95A4-0C529E40885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68951825"/>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18643" y="1456896"/>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prstGeom prst="rect">
            <a:avLst/>
          </a:prstGeom>
          <a:ln w="19050">
            <a:solidFill>
              <a:schemeClr val="accent1"/>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prstGeom prst="rect">
            <a:avLst/>
          </a:prstGeom>
          <a:ln w="19050">
            <a:solidFill>
              <a:schemeClr val="accent1"/>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prstGeom prst="rect">
            <a:avLst/>
          </a:prstGeom>
          <a:ln w="19050">
            <a:solidFill>
              <a:schemeClr val="accent1"/>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5" name="Footer Placeholder 1">
            <a:extLst>
              <a:ext uri="{FF2B5EF4-FFF2-40B4-BE49-F238E27FC236}">
                <a16:creationId xmlns:a16="http://schemas.microsoft.com/office/drawing/2014/main" id="{B5425D6F-5786-43B6-A96D-5D9F5E69378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46948918"/>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18643" y="1456896"/>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685753"/>
          </a:xfrm>
          <a:prstGeom prst="rect">
            <a:avLst/>
          </a:prstGeom>
          <a:ln w="19050">
            <a:solidFill>
              <a:schemeClr val="accent1"/>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685753"/>
          </a:xfrm>
          <a:prstGeom prst="rect">
            <a:avLst/>
          </a:prstGeom>
          <a:ln w="19050">
            <a:solidFill>
              <a:schemeClr val="accent1"/>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685753"/>
          </a:xfrm>
          <a:prstGeom prst="rect">
            <a:avLst/>
          </a:prstGeom>
          <a:ln w="19050">
            <a:solidFill>
              <a:schemeClr val="accent1"/>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846598"/>
            <a:ext cx="3650357" cy="1685753"/>
          </a:xfrm>
          <a:prstGeom prst="rect">
            <a:avLst/>
          </a:prstGeom>
          <a:ln w="19050">
            <a:solidFill>
              <a:schemeClr val="accent1"/>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846598"/>
            <a:ext cx="3650357" cy="1685753"/>
          </a:xfrm>
          <a:prstGeom prst="rect">
            <a:avLst/>
          </a:prstGeom>
          <a:ln w="19050">
            <a:solidFill>
              <a:schemeClr val="accent1"/>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846598"/>
            <a:ext cx="3650357" cy="1685753"/>
          </a:xfrm>
          <a:prstGeom prst="rect">
            <a:avLst/>
          </a:prstGeom>
          <a:ln w="19050">
            <a:solidFill>
              <a:schemeClr val="accent1"/>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5" name="Footer Placeholder 1">
            <a:extLst>
              <a:ext uri="{FF2B5EF4-FFF2-40B4-BE49-F238E27FC236}">
                <a16:creationId xmlns:a16="http://schemas.microsoft.com/office/drawing/2014/main" id="{F2E41971-C1D5-428F-BAD7-1B3A7C763E1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7078865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layout with 5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6" name="Text Placeholder 5">
            <a:extLst>
              <a:ext uri="{FF2B5EF4-FFF2-40B4-BE49-F238E27FC236}">
                <a16:creationId xmlns:a16="http://schemas.microsoft.com/office/drawing/2014/main" id="{D9DBD290-484B-46DF-8655-98465D6EA681}"/>
              </a:ext>
            </a:extLst>
          </p:cNvPr>
          <p:cNvSpPr>
            <a:spLocks noGrp="1"/>
          </p:cNvSpPr>
          <p:nvPr>
            <p:ph type="body" sz="quarter" idx="20" hasCustomPrompt="1"/>
          </p:nvPr>
        </p:nvSpPr>
        <p:spPr>
          <a:xfrm>
            <a:off x="418643" y="1454471"/>
            <a:ext cx="11328812" cy="369332"/>
          </a:xfrm>
          <a:prstGeom prst="rect">
            <a:avLst/>
          </a:prstGeom>
        </p:spPr>
        <p:txBody>
          <a:bodyPr vert="horz" lIns="0" tIns="0" rIns="0" bIns="0" rtlCol="0">
            <a:spAutoFit/>
          </a:bodyPr>
          <a:lstStyle>
            <a:lvl1pPr>
              <a:defRPr lang="en-US" sz="2400" dirty="0"/>
            </a:lvl1pPr>
          </a:lstStyle>
          <a:p>
            <a:pPr lvl="0"/>
            <a:r>
              <a:rPr lang="en-US"/>
              <a:t>Body copy Segoe UI </a:t>
            </a:r>
            <a:r>
              <a:rPr lang="en-US" err="1"/>
              <a:t>Semibold</a:t>
            </a:r>
            <a:r>
              <a:rPr lang="en-US"/>
              <a:t> 20/24.</a:t>
            </a:r>
          </a:p>
        </p:txBody>
      </p:sp>
      <p:sp>
        <p:nvSpPr>
          <p:cNvPr id="5" name="Text Placeholder 4"/>
          <p:cNvSpPr>
            <a:spLocks noGrp="1"/>
          </p:cNvSpPr>
          <p:nvPr>
            <p:ph type="body" sz="quarter" idx="11" hasCustomPrompt="1"/>
          </p:nvPr>
        </p:nvSpPr>
        <p:spPr>
          <a:xfrm>
            <a:off x="431096" y="2160416"/>
            <a:ext cx="2134053" cy="2456809"/>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2729786" y="2159000"/>
            <a:ext cx="2134053" cy="2456809"/>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5028476"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7327166"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3" name="Text Placeholder 4">
            <a:extLst>
              <a:ext uri="{FF2B5EF4-FFF2-40B4-BE49-F238E27FC236}">
                <a16:creationId xmlns:a16="http://schemas.microsoft.com/office/drawing/2014/main" id="{D4B800CD-E20F-4ADE-A8FB-C72028E17AA0}"/>
              </a:ext>
            </a:extLst>
          </p:cNvPr>
          <p:cNvSpPr>
            <a:spLocks noGrp="1"/>
          </p:cNvSpPr>
          <p:nvPr>
            <p:ph type="body" sz="quarter" idx="21" hasCustomPrompt="1"/>
          </p:nvPr>
        </p:nvSpPr>
        <p:spPr>
          <a:xfrm>
            <a:off x="9625854"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FBE795F1-CEE6-456B-ABC9-7B95E386339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53116902"/>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layout with 3 columns &amp; 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6" name="Text Placeholder 5">
            <a:extLst>
              <a:ext uri="{FF2B5EF4-FFF2-40B4-BE49-F238E27FC236}">
                <a16:creationId xmlns:a16="http://schemas.microsoft.com/office/drawing/2014/main" id="{D9DBD290-484B-46DF-8655-98465D6EA681}"/>
              </a:ext>
            </a:extLst>
          </p:cNvPr>
          <p:cNvSpPr>
            <a:spLocks noGrp="1"/>
          </p:cNvSpPr>
          <p:nvPr>
            <p:ph type="body" sz="quarter" idx="20" hasCustomPrompt="1"/>
          </p:nvPr>
        </p:nvSpPr>
        <p:spPr>
          <a:xfrm>
            <a:off x="418643" y="1183948"/>
            <a:ext cx="11328812" cy="369332"/>
          </a:xfrm>
          <a:prstGeom prst="rect">
            <a:avLst/>
          </a:prstGeom>
        </p:spPr>
        <p:txBody>
          <a:bodyPr lIns="0" tIns="0" rIns="0" bIns="0"/>
          <a:lstStyle>
            <a:lvl1pPr>
              <a:defRPr sz="2400"/>
            </a:lvl1pPr>
          </a:lstStyle>
          <a:p>
            <a:pPr lvl="0"/>
            <a:r>
              <a:rPr lang="en-US"/>
              <a:t>Body copy Segoe UI </a:t>
            </a:r>
            <a:r>
              <a:rPr lang="en-US" err="1"/>
              <a:t>Semibold</a:t>
            </a:r>
            <a:r>
              <a:rPr lang="en-US"/>
              <a:t> 20/24.</a:t>
            </a:r>
          </a:p>
        </p:txBody>
      </p:sp>
      <p:sp>
        <p:nvSpPr>
          <p:cNvPr id="5" name="Text Placeholder 4"/>
          <p:cNvSpPr>
            <a:spLocks noGrp="1"/>
          </p:cNvSpPr>
          <p:nvPr>
            <p:ph type="body" sz="quarter" idx="11" hasCustomPrompt="1"/>
          </p:nvPr>
        </p:nvSpPr>
        <p:spPr>
          <a:xfrm>
            <a:off x="431095" y="2160417"/>
            <a:ext cx="363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16726" y="2159001"/>
            <a:ext cx="359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3" name="Text Placeholder 4">
            <a:extLst>
              <a:ext uri="{FF2B5EF4-FFF2-40B4-BE49-F238E27FC236}">
                <a16:creationId xmlns:a16="http://schemas.microsoft.com/office/drawing/2014/main" id="{D4B800CD-E20F-4ADE-A8FB-C72028E17AA0}"/>
              </a:ext>
            </a:extLst>
          </p:cNvPr>
          <p:cNvSpPr>
            <a:spLocks noGrp="1"/>
          </p:cNvSpPr>
          <p:nvPr>
            <p:ph type="body" sz="quarter" idx="21" hasCustomPrompt="1"/>
          </p:nvPr>
        </p:nvSpPr>
        <p:spPr>
          <a:xfrm>
            <a:off x="8139113" y="2159001"/>
            <a:ext cx="3633786" cy="1605133"/>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0" name="Text Placeholder 4">
            <a:extLst>
              <a:ext uri="{FF2B5EF4-FFF2-40B4-BE49-F238E27FC236}">
                <a16:creationId xmlns:a16="http://schemas.microsoft.com/office/drawing/2014/main" id="{5479F1E5-8DBD-42CA-8DB4-7162193F8C0A}"/>
              </a:ext>
            </a:extLst>
          </p:cNvPr>
          <p:cNvSpPr>
            <a:spLocks noGrp="1"/>
          </p:cNvSpPr>
          <p:nvPr>
            <p:ph type="body" sz="quarter" idx="22" hasCustomPrompt="1"/>
          </p:nvPr>
        </p:nvSpPr>
        <p:spPr>
          <a:xfrm>
            <a:off x="431095" y="3919367"/>
            <a:ext cx="363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1" name="Text Placeholder 4">
            <a:extLst>
              <a:ext uri="{FF2B5EF4-FFF2-40B4-BE49-F238E27FC236}">
                <a16:creationId xmlns:a16="http://schemas.microsoft.com/office/drawing/2014/main" id="{430DC868-B118-4581-BA96-109541166BC7}"/>
              </a:ext>
            </a:extLst>
          </p:cNvPr>
          <p:cNvSpPr>
            <a:spLocks noGrp="1"/>
          </p:cNvSpPr>
          <p:nvPr>
            <p:ph type="body" sz="quarter" idx="23" hasCustomPrompt="1"/>
          </p:nvPr>
        </p:nvSpPr>
        <p:spPr>
          <a:xfrm>
            <a:off x="4316726" y="3917951"/>
            <a:ext cx="359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2" name="Text Placeholder 4">
            <a:extLst>
              <a:ext uri="{FF2B5EF4-FFF2-40B4-BE49-F238E27FC236}">
                <a16:creationId xmlns:a16="http://schemas.microsoft.com/office/drawing/2014/main" id="{0E392D1A-3E35-41BC-B1EF-3D6540738A56}"/>
              </a:ext>
            </a:extLst>
          </p:cNvPr>
          <p:cNvSpPr>
            <a:spLocks noGrp="1"/>
          </p:cNvSpPr>
          <p:nvPr>
            <p:ph type="body" sz="quarter" idx="24" hasCustomPrompt="1"/>
          </p:nvPr>
        </p:nvSpPr>
        <p:spPr>
          <a:xfrm>
            <a:off x="8139113" y="3917951"/>
            <a:ext cx="3633786" cy="1605133"/>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28EE5F4A-1B04-4820-BD3C-7D490911B9A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45921200"/>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chemeClr val="tx1"/>
                </a:solidFill>
              </a:defRPr>
            </a:lvl1pPr>
          </a:lstStyle>
          <a:p>
            <a:r>
              <a:rPr lang="en-US"/>
              <a:t>Microsoft Azure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4" name="Footer Placeholder 1">
            <a:extLst>
              <a:ext uri="{FF2B5EF4-FFF2-40B4-BE49-F238E27FC236}">
                <a16:creationId xmlns:a16="http://schemas.microsoft.com/office/drawing/2014/main" id="{54FD6A87-9742-4B26-A085-EB77376E3B5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2" name="Picture 1" descr="Microsoft Azure logo">
            <a:extLst>
              <a:ext uri="{FF2B5EF4-FFF2-40B4-BE49-F238E27FC236}">
                <a16:creationId xmlns:a16="http://schemas.microsoft.com/office/drawing/2014/main" id="{FA6DB1E0-DB27-42BC-BA66-1A760537ACFA}"/>
              </a:ext>
            </a:extLst>
          </p:cNvPr>
          <p:cNvPicPr>
            <a:picLocks noChangeAspect="1"/>
          </p:cNvPicPr>
          <p:nvPr userDrawn="1"/>
        </p:nvPicPr>
        <p:blipFill>
          <a:blip r:embed="rId2"/>
          <a:stretch>
            <a:fillRect/>
          </a:stretch>
        </p:blipFill>
        <p:spPr>
          <a:xfrm>
            <a:off x="136885" y="159691"/>
            <a:ext cx="2635247" cy="871753"/>
          </a:xfrm>
          <a:prstGeom prst="rect">
            <a:avLst/>
          </a:prstGeom>
        </p:spPr>
      </p:pic>
      <p:grpSp>
        <p:nvGrpSpPr>
          <p:cNvPr id="11" name="Group 10">
            <a:extLst>
              <a:ext uri="{FF2B5EF4-FFF2-40B4-BE49-F238E27FC236}">
                <a16:creationId xmlns:a16="http://schemas.microsoft.com/office/drawing/2014/main" id="{DBCFDBAA-F2E9-4E84-AF9D-6B3ABCD9121B}"/>
              </a:ext>
            </a:extLst>
          </p:cNvPr>
          <p:cNvGrpSpPr/>
          <p:nvPr userDrawn="1"/>
        </p:nvGrpSpPr>
        <p:grpSpPr>
          <a:xfrm>
            <a:off x="6383137" y="589416"/>
            <a:ext cx="5671978" cy="5679168"/>
            <a:chOff x="6383137" y="589416"/>
            <a:chExt cx="5671978" cy="5679168"/>
          </a:xfrm>
        </p:grpSpPr>
        <p:sp>
          <p:nvSpPr>
            <p:cNvPr id="12" name="Oval 11">
              <a:extLst>
                <a:ext uri="{FF2B5EF4-FFF2-40B4-BE49-F238E27FC236}">
                  <a16:creationId xmlns:a16="http://schemas.microsoft.com/office/drawing/2014/main" id="{7F4A7F08-7570-4702-A949-4835CCE9B03E}"/>
                </a:ext>
                <a:ext uri="{C183D7F6-B498-43B3-948B-1728B52AA6E4}">
                  <adec:decorative xmlns:adec="http://schemas.microsoft.com/office/drawing/2017/decorative" val="1"/>
                </a:ext>
              </a:extLst>
            </p:cNvPr>
            <p:cNvSpPr/>
            <p:nvPr userDrawn="1"/>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grpSp>
          <p:nvGrpSpPr>
            <p:cNvPr id="13" name="Group 12">
              <a:extLst>
                <a:ext uri="{FF2B5EF4-FFF2-40B4-BE49-F238E27FC236}">
                  <a16:creationId xmlns:a16="http://schemas.microsoft.com/office/drawing/2014/main" id="{9E06BEA2-ABC1-4CD4-B9FC-F45A71AC9859}"/>
                </a:ext>
              </a:extLst>
            </p:cNvPr>
            <p:cNvGrpSpPr/>
            <p:nvPr userDrawn="1"/>
          </p:nvGrpSpPr>
          <p:grpSpPr>
            <a:xfrm>
              <a:off x="6600946" y="859776"/>
              <a:ext cx="5148588" cy="5138447"/>
              <a:chOff x="6600946" y="859776"/>
              <a:chExt cx="5148588" cy="5138447"/>
            </a:xfrm>
          </p:grpSpPr>
          <p:grpSp>
            <p:nvGrpSpPr>
              <p:cNvPr id="14" name="Graphic 1">
                <a:extLst>
                  <a:ext uri="{FF2B5EF4-FFF2-40B4-BE49-F238E27FC236}">
                    <a16:creationId xmlns:a16="http://schemas.microsoft.com/office/drawing/2014/main" id="{F9BAC21C-F989-4EBD-81C6-7EE9418B8FA2}"/>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26" name="Freeform: Shape 25">
                  <a:extLst>
                    <a:ext uri="{FF2B5EF4-FFF2-40B4-BE49-F238E27FC236}">
                      <a16:creationId xmlns:a16="http://schemas.microsoft.com/office/drawing/2014/main" id="{D8DED2E4-1305-4F89-A5A3-E9F04ED34E0F}"/>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dirty="0"/>
                </a:p>
              </p:txBody>
            </p:sp>
            <p:sp>
              <p:nvSpPr>
                <p:cNvPr id="27" name="Freeform: Shape 26">
                  <a:extLst>
                    <a:ext uri="{FF2B5EF4-FFF2-40B4-BE49-F238E27FC236}">
                      <a16:creationId xmlns:a16="http://schemas.microsoft.com/office/drawing/2014/main" id="{8B8FDFD2-6DC2-46C3-BEBA-C3C38CB0E870}"/>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dirty="0"/>
                </a:p>
              </p:txBody>
            </p:sp>
            <p:sp>
              <p:nvSpPr>
                <p:cNvPr id="28" name="Freeform: Shape 27">
                  <a:extLst>
                    <a:ext uri="{FF2B5EF4-FFF2-40B4-BE49-F238E27FC236}">
                      <a16:creationId xmlns:a16="http://schemas.microsoft.com/office/drawing/2014/main" id="{6E4C7E11-B3E1-4D45-B156-5EC4DE2F6D98}"/>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dirty="0"/>
                </a:p>
              </p:txBody>
            </p:sp>
            <p:sp>
              <p:nvSpPr>
                <p:cNvPr id="29" name="Freeform: Shape 28">
                  <a:extLst>
                    <a:ext uri="{FF2B5EF4-FFF2-40B4-BE49-F238E27FC236}">
                      <a16:creationId xmlns:a16="http://schemas.microsoft.com/office/drawing/2014/main" id="{539C0DAE-0A7B-47B1-9D94-46CF71201782}"/>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dirty="0"/>
                </a:p>
              </p:txBody>
            </p:sp>
            <p:sp>
              <p:nvSpPr>
                <p:cNvPr id="30" name="Freeform: Shape 29">
                  <a:extLst>
                    <a:ext uri="{FF2B5EF4-FFF2-40B4-BE49-F238E27FC236}">
                      <a16:creationId xmlns:a16="http://schemas.microsoft.com/office/drawing/2014/main" id="{9ED92269-8257-43A2-A5A6-A5D8531C86D9}"/>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dirty="0"/>
                </a:p>
              </p:txBody>
            </p:sp>
            <p:sp>
              <p:nvSpPr>
                <p:cNvPr id="31" name="Freeform: Shape 30">
                  <a:extLst>
                    <a:ext uri="{FF2B5EF4-FFF2-40B4-BE49-F238E27FC236}">
                      <a16:creationId xmlns:a16="http://schemas.microsoft.com/office/drawing/2014/main" id="{210A87AF-2A78-4E38-9F04-A90BA7EFCCF9}"/>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dirty="0"/>
                </a:p>
              </p:txBody>
            </p:sp>
            <p:sp>
              <p:nvSpPr>
                <p:cNvPr id="32" name="Freeform: Shape 31">
                  <a:extLst>
                    <a:ext uri="{FF2B5EF4-FFF2-40B4-BE49-F238E27FC236}">
                      <a16:creationId xmlns:a16="http://schemas.microsoft.com/office/drawing/2014/main" id="{68AB032E-C55A-479E-967C-DDD3EBD31ACC}"/>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dirty="0"/>
                </a:p>
              </p:txBody>
            </p:sp>
            <p:sp>
              <p:nvSpPr>
                <p:cNvPr id="33" name="Freeform: Shape 32">
                  <a:extLst>
                    <a:ext uri="{FF2B5EF4-FFF2-40B4-BE49-F238E27FC236}">
                      <a16:creationId xmlns:a16="http://schemas.microsoft.com/office/drawing/2014/main" id="{0E920397-911B-4B13-9B54-DE6B738DA0C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dirty="0"/>
                </a:p>
              </p:txBody>
            </p:sp>
            <p:sp>
              <p:nvSpPr>
                <p:cNvPr id="34" name="Freeform: Shape 33">
                  <a:extLst>
                    <a:ext uri="{FF2B5EF4-FFF2-40B4-BE49-F238E27FC236}">
                      <a16:creationId xmlns:a16="http://schemas.microsoft.com/office/drawing/2014/main" id="{96906B36-03C9-4D78-9F2B-7404A5256EC0}"/>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dirty="0"/>
                </a:p>
              </p:txBody>
            </p:sp>
            <p:sp>
              <p:nvSpPr>
                <p:cNvPr id="35" name="Freeform: Shape 34">
                  <a:extLst>
                    <a:ext uri="{FF2B5EF4-FFF2-40B4-BE49-F238E27FC236}">
                      <a16:creationId xmlns:a16="http://schemas.microsoft.com/office/drawing/2014/main" id="{45B1856C-F96B-402D-875F-EFB4AD53D798}"/>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dirty="0"/>
                </a:p>
              </p:txBody>
            </p:sp>
            <p:sp>
              <p:nvSpPr>
                <p:cNvPr id="36" name="Freeform: Shape 35">
                  <a:extLst>
                    <a:ext uri="{FF2B5EF4-FFF2-40B4-BE49-F238E27FC236}">
                      <a16:creationId xmlns:a16="http://schemas.microsoft.com/office/drawing/2014/main" id="{527EA758-0E18-46FC-B237-13A9D2CFBA88}"/>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dirty="0"/>
                </a:p>
              </p:txBody>
            </p:sp>
            <p:sp>
              <p:nvSpPr>
                <p:cNvPr id="37" name="Freeform: Shape 36">
                  <a:extLst>
                    <a:ext uri="{FF2B5EF4-FFF2-40B4-BE49-F238E27FC236}">
                      <a16:creationId xmlns:a16="http://schemas.microsoft.com/office/drawing/2014/main" id="{908C230E-B5F2-4289-94E6-3AA7884E2C18}"/>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dirty="0"/>
                </a:p>
              </p:txBody>
            </p:sp>
            <p:sp>
              <p:nvSpPr>
                <p:cNvPr id="38" name="Freeform: Shape 37">
                  <a:extLst>
                    <a:ext uri="{FF2B5EF4-FFF2-40B4-BE49-F238E27FC236}">
                      <a16:creationId xmlns:a16="http://schemas.microsoft.com/office/drawing/2014/main" id="{E4EA9F46-94E7-46E0-BE8E-F6DCFF2545C1}"/>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dirty="0"/>
                </a:p>
              </p:txBody>
            </p:sp>
            <p:sp>
              <p:nvSpPr>
                <p:cNvPr id="39" name="Freeform: Shape 38">
                  <a:extLst>
                    <a:ext uri="{FF2B5EF4-FFF2-40B4-BE49-F238E27FC236}">
                      <a16:creationId xmlns:a16="http://schemas.microsoft.com/office/drawing/2014/main" id="{39AEC4BE-26B9-48DE-994D-6F2CF0101081}"/>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dirty="0"/>
                </a:p>
              </p:txBody>
            </p:sp>
            <p:sp>
              <p:nvSpPr>
                <p:cNvPr id="40" name="Freeform: Shape 39">
                  <a:extLst>
                    <a:ext uri="{FF2B5EF4-FFF2-40B4-BE49-F238E27FC236}">
                      <a16:creationId xmlns:a16="http://schemas.microsoft.com/office/drawing/2014/main" id="{F0BD796C-8AF4-40D5-BB9A-908F59971CD7}"/>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dirty="0"/>
                </a:p>
              </p:txBody>
            </p:sp>
            <p:sp>
              <p:nvSpPr>
                <p:cNvPr id="41" name="Freeform: Shape 40">
                  <a:extLst>
                    <a:ext uri="{FF2B5EF4-FFF2-40B4-BE49-F238E27FC236}">
                      <a16:creationId xmlns:a16="http://schemas.microsoft.com/office/drawing/2014/main" id="{448D5FB5-0EA7-4531-99EE-40DBB5DB06BB}"/>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dirty="0"/>
                </a:p>
              </p:txBody>
            </p:sp>
            <p:sp>
              <p:nvSpPr>
                <p:cNvPr id="42" name="Freeform: Shape 41">
                  <a:extLst>
                    <a:ext uri="{FF2B5EF4-FFF2-40B4-BE49-F238E27FC236}">
                      <a16:creationId xmlns:a16="http://schemas.microsoft.com/office/drawing/2014/main" id="{0C1669B7-9FDA-4884-A519-157D40BC91A3}"/>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dirty="0"/>
                </a:p>
              </p:txBody>
            </p:sp>
            <p:sp>
              <p:nvSpPr>
                <p:cNvPr id="43" name="Freeform: Shape 42">
                  <a:extLst>
                    <a:ext uri="{FF2B5EF4-FFF2-40B4-BE49-F238E27FC236}">
                      <a16:creationId xmlns:a16="http://schemas.microsoft.com/office/drawing/2014/main" id="{DDF47D3A-C39D-447A-A0B5-A64D6B0BB3A7}"/>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dirty="0"/>
                </a:p>
              </p:txBody>
            </p:sp>
            <p:sp>
              <p:nvSpPr>
                <p:cNvPr id="44" name="Freeform: Shape 43">
                  <a:extLst>
                    <a:ext uri="{FF2B5EF4-FFF2-40B4-BE49-F238E27FC236}">
                      <a16:creationId xmlns:a16="http://schemas.microsoft.com/office/drawing/2014/main" id="{DBAD286D-44FA-469A-951B-64F495B9A811}"/>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dirty="0"/>
                </a:p>
              </p:txBody>
            </p:sp>
            <p:sp>
              <p:nvSpPr>
                <p:cNvPr id="45" name="Freeform: Shape 44">
                  <a:extLst>
                    <a:ext uri="{FF2B5EF4-FFF2-40B4-BE49-F238E27FC236}">
                      <a16:creationId xmlns:a16="http://schemas.microsoft.com/office/drawing/2014/main" id="{2E176131-CAD3-45CC-BEDF-6B6611AB620E}"/>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dirty="0"/>
                </a:p>
              </p:txBody>
            </p:sp>
            <p:sp>
              <p:nvSpPr>
                <p:cNvPr id="46" name="Freeform: Shape 45">
                  <a:extLst>
                    <a:ext uri="{FF2B5EF4-FFF2-40B4-BE49-F238E27FC236}">
                      <a16:creationId xmlns:a16="http://schemas.microsoft.com/office/drawing/2014/main" id="{4F78C6ED-873A-4154-B15B-2BC408976511}"/>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dirty="0"/>
                </a:p>
              </p:txBody>
            </p:sp>
            <p:sp>
              <p:nvSpPr>
                <p:cNvPr id="47" name="Freeform: Shape 46">
                  <a:extLst>
                    <a:ext uri="{FF2B5EF4-FFF2-40B4-BE49-F238E27FC236}">
                      <a16:creationId xmlns:a16="http://schemas.microsoft.com/office/drawing/2014/main" id="{04A7B95B-7472-40B2-854E-027E7157863B}"/>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dirty="0"/>
                </a:p>
              </p:txBody>
            </p:sp>
            <p:sp>
              <p:nvSpPr>
                <p:cNvPr id="48" name="Freeform: Shape 47">
                  <a:extLst>
                    <a:ext uri="{FF2B5EF4-FFF2-40B4-BE49-F238E27FC236}">
                      <a16:creationId xmlns:a16="http://schemas.microsoft.com/office/drawing/2014/main" id="{D1E0D023-04AB-4EA7-86EB-5DC683506A93}"/>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dirty="0"/>
                </a:p>
              </p:txBody>
            </p:sp>
            <p:sp>
              <p:nvSpPr>
                <p:cNvPr id="49" name="Freeform: Shape 48">
                  <a:extLst>
                    <a:ext uri="{FF2B5EF4-FFF2-40B4-BE49-F238E27FC236}">
                      <a16:creationId xmlns:a16="http://schemas.microsoft.com/office/drawing/2014/main" id="{133E4CB6-70DA-48B3-919F-934A01EAB393}"/>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dirty="0"/>
                </a:p>
              </p:txBody>
            </p:sp>
          </p:grpSp>
          <p:sp>
            <p:nvSpPr>
              <p:cNvPr id="15" name="Oval 14">
                <a:extLst>
                  <a:ext uri="{FF2B5EF4-FFF2-40B4-BE49-F238E27FC236}">
                    <a16:creationId xmlns:a16="http://schemas.microsoft.com/office/drawing/2014/main" id="{EBEFECB7-4083-436F-9B0E-F4A5179D71CD}"/>
                  </a:ext>
                </a:extLst>
              </p:cNvPr>
              <p:cNvSpPr/>
              <p:nvPr userDrawn="1"/>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a:extLst>
                  <a:ext uri="{FF2B5EF4-FFF2-40B4-BE49-F238E27FC236}">
                    <a16:creationId xmlns:a16="http://schemas.microsoft.com/office/drawing/2014/main" id="{BEB8C8F2-2DD9-4204-9366-0C9D26A0AD87}"/>
                  </a:ext>
                </a:extLst>
              </p:cNvPr>
              <p:cNvSpPr/>
              <p:nvPr userDrawn="1"/>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7" name="Oval 16">
                <a:extLst>
                  <a:ext uri="{FF2B5EF4-FFF2-40B4-BE49-F238E27FC236}">
                    <a16:creationId xmlns:a16="http://schemas.microsoft.com/office/drawing/2014/main" id="{65AFF4B0-EBFA-4304-9DEC-A90263124089}"/>
                  </a:ext>
                </a:extLst>
              </p:cNvPr>
              <p:cNvSpPr/>
              <p:nvPr userDrawn="1"/>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8" name="Oval 17">
                <a:extLst>
                  <a:ext uri="{FF2B5EF4-FFF2-40B4-BE49-F238E27FC236}">
                    <a16:creationId xmlns:a16="http://schemas.microsoft.com/office/drawing/2014/main" id="{D73375B9-2A69-4279-BA8B-9EC491045BEE}"/>
                  </a:ext>
                </a:extLst>
              </p:cNvPr>
              <p:cNvSpPr/>
              <p:nvPr userDrawn="1"/>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9" name="Oval 18">
                <a:extLst>
                  <a:ext uri="{FF2B5EF4-FFF2-40B4-BE49-F238E27FC236}">
                    <a16:creationId xmlns:a16="http://schemas.microsoft.com/office/drawing/2014/main" id="{D8A2E957-C140-4B29-99D3-6FD7746A180A}"/>
                  </a:ext>
                </a:extLst>
              </p:cNvPr>
              <p:cNvSpPr/>
              <p:nvPr userDrawn="1"/>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0" name="Oval 19">
                <a:extLst>
                  <a:ext uri="{FF2B5EF4-FFF2-40B4-BE49-F238E27FC236}">
                    <a16:creationId xmlns:a16="http://schemas.microsoft.com/office/drawing/2014/main" id="{16300C53-36AA-4E7E-AD14-AC9AE750D286}"/>
                  </a:ext>
                </a:extLst>
              </p:cNvPr>
              <p:cNvSpPr/>
              <p:nvPr userDrawn="1"/>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1" name="Oval 20">
                <a:extLst>
                  <a:ext uri="{FF2B5EF4-FFF2-40B4-BE49-F238E27FC236}">
                    <a16:creationId xmlns:a16="http://schemas.microsoft.com/office/drawing/2014/main" id="{88B58FA7-A703-425C-9BB9-EBB81A1881A8}"/>
                  </a:ext>
                </a:extLst>
              </p:cNvPr>
              <p:cNvSpPr/>
              <p:nvPr userDrawn="1"/>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2" name="Oval 21">
                <a:extLst>
                  <a:ext uri="{FF2B5EF4-FFF2-40B4-BE49-F238E27FC236}">
                    <a16:creationId xmlns:a16="http://schemas.microsoft.com/office/drawing/2014/main" id="{D546F9A5-1FE0-4E97-B232-0045AB1672E9}"/>
                  </a:ext>
                </a:extLst>
              </p:cNvPr>
              <p:cNvSpPr/>
              <p:nvPr userDrawn="1"/>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3" name="Oval 22">
                <a:extLst>
                  <a:ext uri="{FF2B5EF4-FFF2-40B4-BE49-F238E27FC236}">
                    <a16:creationId xmlns:a16="http://schemas.microsoft.com/office/drawing/2014/main" id="{DA46D431-056B-4B33-A543-EB40F0760605}"/>
                  </a:ext>
                </a:extLst>
              </p:cNvPr>
              <p:cNvSpPr/>
              <p:nvPr userDrawn="1"/>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grpSp>
      </p:grpSp>
    </p:spTree>
    <p:extLst>
      <p:ext uri="{BB962C8B-B14F-4D97-AF65-F5344CB8AC3E}">
        <p14:creationId xmlns:p14="http://schemas.microsoft.com/office/powerpoint/2010/main" val="46657421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option_1 row">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FFD518D6-99EB-4710-922A-114B4B8AE24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05697331"/>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8" name="Text Placeholder 4">
            <a:extLst>
              <a:ext uri="{FF2B5EF4-FFF2-40B4-BE49-F238E27FC236}">
                <a16:creationId xmlns:a16="http://schemas.microsoft.com/office/drawing/2014/main" id="{E0D97F89-BA86-43A7-A7B3-2CF8545F30C6}"/>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49921517-D7BF-470F-8192-8993860D6A21}"/>
              </a:ext>
              <a:ext uri="{C183D7F6-B498-43B3-948B-1728B52AA6E4}">
                <adec:decorative xmlns:adec="http://schemas.microsoft.com/office/drawing/2017/decorative" val="1"/>
              </a:ext>
            </a:extLst>
          </p:cNvPr>
          <p:cNvCxnSpPr>
            <a:cxnSpLocks/>
          </p:cNvCxnSpPr>
          <p:nvPr userDrawn="1"/>
        </p:nvCxnSpPr>
        <p:spPr>
          <a:xfrm>
            <a:off x="1389695" y="236662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4">
            <a:extLst>
              <a:ext uri="{FF2B5EF4-FFF2-40B4-BE49-F238E27FC236}">
                <a16:creationId xmlns:a16="http://schemas.microsoft.com/office/drawing/2014/main" id="{F445D872-5C62-4C26-AD2B-01EB7B98341B}"/>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5" name="Footer Placeholder 1">
            <a:extLst>
              <a:ext uri="{FF2B5EF4-FFF2-40B4-BE49-F238E27FC236}">
                <a16:creationId xmlns:a16="http://schemas.microsoft.com/office/drawing/2014/main" id="{1B54719B-2572-45A7-ABB5-97669FD1C54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09295684"/>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9" name="Text Placeholder 4">
            <a:extLst>
              <a:ext uri="{FF2B5EF4-FFF2-40B4-BE49-F238E27FC236}">
                <a16:creationId xmlns:a16="http://schemas.microsoft.com/office/drawing/2014/main" id="{CB19F3EF-E352-4C65-98EB-C1D64E0A7284}"/>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0" name="Text Placeholder 4">
            <a:extLst>
              <a:ext uri="{FF2B5EF4-FFF2-40B4-BE49-F238E27FC236}">
                <a16:creationId xmlns:a16="http://schemas.microsoft.com/office/drawing/2014/main" id="{E93C46D7-E811-4904-971C-BDAE52869A61}"/>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2" name="Text Placeholder 4">
            <a:extLst>
              <a:ext uri="{FF2B5EF4-FFF2-40B4-BE49-F238E27FC236}">
                <a16:creationId xmlns:a16="http://schemas.microsoft.com/office/drawing/2014/main" id="{C84EFDE3-C2B4-4663-8852-A0D2423EB125}"/>
              </a:ext>
            </a:extLst>
          </p:cNvPr>
          <p:cNvSpPr>
            <a:spLocks noGrp="1"/>
          </p:cNvSpPr>
          <p:nvPr>
            <p:ph type="body" sz="quarter" idx="17" hasCustomPrompt="1"/>
          </p:nvPr>
        </p:nvSpPr>
        <p:spPr>
          <a:xfrm>
            <a:off x="1389459" y="3545276"/>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6" name="Footer Placeholder 1">
            <a:extLst>
              <a:ext uri="{FF2B5EF4-FFF2-40B4-BE49-F238E27FC236}">
                <a16:creationId xmlns:a16="http://schemas.microsoft.com/office/drawing/2014/main" id="{0E0DC65D-E249-41EE-9D86-9F9E7C5CF6D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96779267"/>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12" name="Text Placeholder 4">
            <a:extLst>
              <a:ext uri="{FF2B5EF4-FFF2-40B4-BE49-F238E27FC236}">
                <a16:creationId xmlns:a16="http://schemas.microsoft.com/office/drawing/2014/main" id="{BDF9284C-6F78-4885-87E1-4AAD9E8090B1}"/>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0" name="Straight Connector 19">
            <a:extLst>
              <a:ext uri="{FF2B5EF4-FFF2-40B4-BE49-F238E27FC236}">
                <a16:creationId xmlns:a16="http://schemas.microsoft.com/office/drawing/2014/main" id="{4E9EA958-BE84-43C9-98F0-0C08E8EDD63F}"/>
              </a:ext>
              <a:ext uri="{C183D7F6-B498-43B3-948B-1728B52AA6E4}">
                <adec:decorative xmlns:adec="http://schemas.microsoft.com/office/drawing/2017/decorative" val="1"/>
              </a:ext>
            </a:extLst>
          </p:cNvPr>
          <p:cNvCxnSpPr>
            <a:cxnSpLocks/>
          </p:cNvCxnSpPr>
          <p:nvPr userDrawn="1"/>
        </p:nvCxnSpPr>
        <p:spPr>
          <a:xfrm>
            <a:off x="1389695" y="236662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D0E35C16-1FD5-43B8-8A48-E2CAEC4A6EA2}"/>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1" name="Straight Connector 20">
            <a:extLst>
              <a:ext uri="{FF2B5EF4-FFF2-40B4-BE49-F238E27FC236}">
                <a16:creationId xmlns:a16="http://schemas.microsoft.com/office/drawing/2014/main" id="{FC78D634-25BA-4087-A772-1E555254B97D}"/>
              </a:ext>
              <a:ext uri="{C183D7F6-B498-43B3-948B-1728B52AA6E4}">
                <adec:decorative xmlns:adec="http://schemas.microsoft.com/office/drawing/2017/decorative" val="1"/>
              </a:ext>
            </a:extLst>
          </p:cNvPr>
          <p:cNvCxnSpPr>
            <a:cxnSpLocks/>
          </p:cNvCxnSpPr>
          <p:nvPr userDrawn="1"/>
        </p:nvCxnSpPr>
        <p:spPr>
          <a:xfrm>
            <a:off x="1389695" y="3412787"/>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7" name="Text Placeholder 4">
            <a:extLst>
              <a:ext uri="{FF2B5EF4-FFF2-40B4-BE49-F238E27FC236}">
                <a16:creationId xmlns:a16="http://schemas.microsoft.com/office/drawing/2014/main" id="{9F7B3EC7-70FC-4307-BB11-53CB4E14FFB9}"/>
              </a:ext>
            </a:extLst>
          </p:cNvPr>
          <p:cNvSpPr>
            <a:spLocks noGrp="1"/>
          </p:cNvSpPr>
          <p:nvPr>
            <p:ph type="body" sz="quarter" idx="17" hasCustomPrompt="1"/>
          </p:nvPr>
        </p:nvSpPr>
        <p:spPr>
          <a:xfrm>
            <a:off x="1389459" y="3545276"/>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2" name="Straight Connector 21">
            <a:extLst>
              <a:ext uri="{FF2B5EF4-FFF2-40B4-BE49-F238E27FC236}">
                <a16:creationId xmlns:a16="http://schemas.microsoft.com/office/drawing/2014/main" id="{71CE9993-705A-488D-910E-290FD0A522F4}"/>
              </a:ext>
              <a:ext uri="{C183D7F6-B498-43B3-948B-1728B52AA6E4}">
                <adec:decorative xmlns:adec="http://schemas.microsoft.com/office/drawing/2017/decorative" val="1"/>
              </a:ext>
            </a:extLst>
          </p:cNvPr>
          <p:cNvCxnSpPr>
            <a:cxnSpLocks/>
          </p:cNvCxnSpPr>
          <p:nvPr userDrawn="1"/>
        </p:nvCxnSpPr>
        <p:spPr>
          <a:xfrm>
            <a:off x="1389695" y="445894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DC5585A5-DAB7-4EFE-A980-497178E03B1A}"/>
              </a:ext>
            </a:extLst>
          </p:cNvPr>
          <p:cNvSpPr>
            <a:spLocks noGrp="1"/>
          </p:cNvSpPr>
          <p:nvPr>
            <p:ph type="body" sz="quarter" idx="19" hasCustomPrompt="1"/>
          </p:nvPr>
        </p:nvSpPr>
        <p:spPr>
          <a:xfrm>
            <a:off x="1389459" y="4591438"/>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7" name="Footer Placeholder 1">
            <a:extLst>
              <a:ext uri="{FF2B5EF4-FFF2-40B4-BE49-F238E27FC236}">
                <a16:creationId xmlns:a16="http://schemas.microsoft.com/office/drawing/2014/main" id="{F47DE134-5243-4F01-808B-AB1879BD793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11641937"/>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a:t>
            </a:r>
          </a:p>
        </p:txBody>
      </p:sp>
      <p:sp>
        <p:nvSpPr>
          <p:cNvPr id="5" name="Text Placeholder 4"/>
          <p:cNvSpPr>
            <a:spLocks noGrp="1"/>
          </p:cNvSpPr>
          <p:nvPr>
            <p:ph type="body" sz="quarter" idx="11" hasCustomPrompt="1"/>
          </p:nvPr>
        </p:nvSpPr>
        <p:spPr>
          <a:xfrm>
            <a:off x="1389459" y="1456896"/>
            <a:ext cx="10383899" cy="64562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F4A35CC4-D06B-40B4-91B1-CDA133426FEF}"/>
              </a:ext>
              <a:ext uri="{C183D7F6-B498-43B3-948B-1728B52AA6E4}">
                <adec:decorative xmlns:adec="http://schemas.microsoft.com/office/drawing/2017/decorative" val="1"/>
              </a:ext>
            </a:extLst>
          </p:cNvPr>
          <p:cNvCxnSpPr>
            <a:cxnSpLocks/>
          </p:cNvCxnSpPr>
          <p:nvPr userDrawn="1"/>
        </p:nvCxnSpPr>
        <p:spPr>
          <a:xfrm>
            <a:off x="1389695" y="2205973"/>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9426"/>
            <a:ext cx="10383899" cy="64890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7" name="Straight Connector 16">
            <a:extLst>
              <a:ext uri="{FF2B5EF4-FFF2-40B4-BE49-F238E27FC236}">
                <a16:creationId xmlns:a16="http://schemas.microsoft.com/office/drawing/2014/main" id="{569B8E47-3705-4496-95DB-2F04B39526B5}"/>
              </a:ext>
              <a:ext uri="{C183D7F6-B498-43B3-948B-1728B52AA6E4}">
                <adec:decorative xmlns:adec="http://schemas.microsoft.com/office/drawing/2017/decorative" val="1"/>
              </a:ext>
            </a:extLst>
          </p:cNvPr>
          <p:cNvCxnSpPr>
            <a:cxnSpLocks/>
          </p:cNvCxnSpPr>
          <p:nvPr userDrawn="1"/>
        </p:nvCxnSpPr>
        <p:spPr>
          <a:xfrm>
            <a:off x="1389695" y="306177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65232"/>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9" name="Straight Connector 18">
            <a:extLst>
              <a:ext uri="{FF2B5EF4-FFF2-40B4-BE49-F238E27FC236}">
                <a16:creationId xmlns:a16="http://schemas.microsoft.com/office/drawing/2014/main" id="{971F4189-FC32-45CA-8DDD-889412FB1B93}"/>
              </a:ext>
              <a:ext uri="{C183D7F6-B498-43B3-948B-1728B52AA6E4}">
                <adec:decorative xmlns:adec="http://schemas.microsoft.com/office/drawing/2017/decorative" val="1"/>
              </a:ext>
            </a:extLst>
          </p:cNvPr>
          <p:cNvCxnSpPr>
            <a:cxnSpLocks/>
          </p:cNvCxnSpPr>
          <p:nvPr userDrawn="1"/>
        </p:nvCxnSpPr>
        <p:spPr>
          <a:xfrm>
            <a:off x="1389695" y="391758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021038"/>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389695" y="4773391"/>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76845"/>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sp>
        <p:nvSpPr>
          <p:cNvPr id="9" name="Footer Placeholder 1">
            <a:extLst>
              <a:ext uri="{FF2B5EF4-FFF2-40B4-BE49-F238E27FC236}">
                <a16:creationId xmlns:a16="http://schemas.microsoft.com/office/drawing/2014/main" id="{CFB65DA9-1720-4FF6-B1EF-542DF58141A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1103671"/>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six rows</a:t>
            </a:r>
          </a:p>
        </p:txBody>
      </p:sp>
      <p:sp>
        <p:nvSpPr>
          <p:cNvPr id="5" name="Text Placeholder 4"/>
          <p:cNvSpPr>
            <a:spLocks noGrp="1"/>
          </p:cNvSpPr>
          <p:nvPr>
            <p:ph type="body" sz="quarter" idx="11" hasCustomPrompt="1"/>
          </p:nvPr>
        </p:nvSpPr>
        <p:spPr>
          <a:xfrm>
            <a:off x="1389459" y="1456896"/>
            <a:ext cx="10383899" cy="387891"/>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006473"/>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168159"/>
            <a:ext cx="10383899" cy="387891"/>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271773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2879422"/>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428999"/>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590685"/>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140262"/>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301948"/>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485152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013213"/>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EB1E284F-9162-46B6-B477-B48009211F1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78610175"/>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 &amp; two columns</a:t>
            </a:r>
          </a:p>
        </p:txBody>
      </p:sp>
      <p:sp>
        <p:nvSpPr>
          <p:cNvPr id="5" name="Text Placeholder 4"/>
          <p:cNvSpPr>
            <a:spLocks noGrp="1"/>
          </p:cNvSpPr>
          <p:nvPr>
            <p:ph type="body" sz="quarter" idx="11" hasCustomPrompt="1"/>
          </p:nvPr>
        </p:nvSpPr>
        <p:spPr>
          <a:xfrm>
            <a:off x="1389459" y="1456896"/>
            <a:ext cx="4608115"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390327" y="2745493"/>
            <a:ext cx="45858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49547"/>
            <a:ext cx="4608115"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390327" y="4238144"/>
            <a:ext cx="45858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4442200"/>
            <a:ext cx="4608115" cy="108454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64782" y="1456896"/>
            <a:ext cx="4608576"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164782" y="274549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64782" y="2949547"/>
            <a:ext cx="4608576"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164782" y="423814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64782" y="4442200"/>
            <a:ext cx="4608576" cy="108454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7" name="Footer Placeholder 1">
            <a:extLst>
              <a:ext uri="{FF2B5EF4-FFF2-40B4-BE49-F238E27FC236}">
                <a16:creationId xmlns:a16="http://schemas.microsoft.com/office/drawing/2014/main" id="{C7F30D2F-8DA3-4CC5-9423-292C558FE3F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97310490"/>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 &amp; two columns</a:t>
            </a:r>
          </a:p>
        </p:txBody>
      </p:sp>
      <p:sp>
        <p:nvSpPr>
          <p:cNvPr id="5" name="Text Placeholder 4"/>
          <p:cNvSpPr>
            <a:spLocks noGrp="1"/>
          </p:cNvSpPr>
          <p:nvPr>
            <p:ph type="body" sz="quarter" idx="11" hasCustomPrompt="1"/>
          </p:nvPr>
        </p:nvSpPr>
        <p:spPr>
          <a:xfrm>
            <a:off x="1389459" y="1456896"/>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389459" y="222048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868"/>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389459" y="3067452"/>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50840"/>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389459" y="391442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7812"/>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389459" y="4761396"/>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4781"/>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64782" y="1456896"/>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164782" y="222048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64782" y="2303868"/>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164782" y="3067452"/>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64782" y="3150840"/>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164782" y="391442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164782" y="3997812"/>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164782" y="4761396"/>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164782" y="4844781"/>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299F3FB3-BA05-48E6-AD17-EFFD842061F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41673985"/>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option_2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6" name="Text Placeholder 5">
            <a:extLst>
              <a:ext uri="{FF2B5EF4-FFF2-40B4-BE49-F238E27FC236}">
                <a16:creationId xmlns:a16="http://schemas.microsoft.com/office/drawing/2014/main" id="{EB98E8DE-0491-4598-AAA1-CD35695840E7}"/>
              </a:ext>
            </a:extLst>
          </p:cNvPr>
          <p:cNvSpPr>
            <a:spLocks noGrp="1"/>
          </p:cNvSpPr>
          <p:nvPr>
            <p:ph type="body" sz="quarter" idx="17"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9EBE6B1A-FAB8-401E-9D5D-DF0AEF8510BC}"/>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4">
            <a:extLst>
              <a:ext uri="{FF2B5EF4-FFF2-40B4-BE49-F238E27FC236}">
                <a16:creationId xmlns:a16="http://schemas.microsoft.com/office/drawing/2014/main" id="{3C7167C2-B8AD-42C6-B0C0-09AF8C1B00B5}"/>
              </a:ext>
            </a:extLst>
          </p:cNvPr>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CB3A300F-58D1-4152-B258-F80AED027D7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94579868"/>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option_3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11" name="Text Placeholder 5">
            <a:extLst>
              <a:ext uri="{FF2B5EF4-FFF2-40B4-BE49-F238E27FC236}">
                <a16:creationId xmlns:a16="http://schemas.microsoft.com/office/drawing/2014/main" id="{F7BF94CC-2D76-4590-8D23-583370E56601}"/>
              </a:ext>
            </a:extLst>
          </p:cNvPr>
          <p:cNvSpPr>
            <a:spLocks noGrp="1"/>
          </p:cNvSpPr>
          <p:nvPr>
            <p:ph type="body" sz="quarter" idx="18"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389695" y="371059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854778"/>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603E4A63-916B-46C0-8814-35F99E0A4F7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1868840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chemeClr val="tx1"/>
                </a:solidFill>
              </a:defRPr>
            </a:lvl1pPr>
          </a:lstStyle>
          <a:p>
            <a:r>
              <a:rPr lang="en-US"/>
              <a:t>Microsoft Azure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2" name="Picture 1" descr="Microsoft Azure logo">
            <a:extLst>
              <a:ext uri="{FF2B5EF4-FFF2-40B4-BE49-F238E27FC236}">
                <a16:creationId xmlns:a16="http://schemas.microsoft.com/office/drawing/2014/main" id="{FA6DB1E0-DB27-42BC-BA66-1A760537ACFA}"/>
              </a:ext>
            </a:extLst>
          </p:cNvPr>
          <p:cNvPicPr>
            <a:picLocks noChangeAspect="1"/>
          </p:cNvPicPr>
          <p:nvPr userDrawn="1"/>
        </p:nvPicPr>
        <p:blipFill>
          <a:blip r:embed="rId2"/>
          <a:stretch>
            <a:fillRect/>
          </a:stretch>
        </p:blipFill>
        <p:spPr>
          <a:xfrm>
            <a:off x="136885" y="159691"/>
            <a:ext cx="2635247" cy="871753"/>
          </a:xfrm>
          <a:prstGeom prst="rect">
            <a:avLst/>
          </a:prstGeom>
        </p:spPr>
      </p:pic>
      <p:sp>
        <p:nvSpPr>
          <p:cNvPr id="50" name="Rectangle 49">
            <a:extLst>
              <a:ext uri="{FF2B5EF4-FFF2-40B4-BE49-F238E27FC236}">
                <a16:creationId xmlns:a16="http://schemas.microsoft.com/office/drawing/2014/main" id="{37A90BB7-A791-4B6C-91BF-8EF300476D7D}"/>
              </a:ext>
            </a:extLst>
          </p:cNvPr>
          <p:cNvSpPr/>
          <p:nvPr userDrawn="1"/>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51" name="Picture 50">
            <a:extLst>
              <a:ext uri="{FF2B5EF4-FFF2-40B4-BE49-F238E27FC236}">
                <a16:creationId xmlns:a16="http://schemas.microsoft.com/office/drawing/2014/main" id="{C19A079F-8B9D-449D-B420-F4EF7A1D5E94}"/>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52" name="Graphic 1">
            <a:extLst>
              <a:ext uri="{FF2B5EF4-FFF2-40B4-BE49-F238E27FC236}">
                <a16:creationId xmlns:a16="http://schemas.microsoft.com/office/drawing/2014/main" id="{5A01E4FF-5A22-4C56-92F1-ED8F3BCB3235}"/>
              </a:ext>
            </a:extLst>
          </p:cNvPr>
          <p:cNvGrpSpPr/>
          <p:nvPr userDrawn="1"/>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53" name="Freeform: Shape 52">
              <a:extLst>
                <a:ext uri="{FF2B5EF4-FFF2-40B4-BE49-F238E27FC236}">
                  <a16:creationId xmlns:a16="http://schemas.microsoft.com/office/drawing/2014/main" id="{C711E0EF-4FC5-4891-9FB4-432207A728CB}"/>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dirty="0"/>
            </a:p>
          </p:txBody>
        </p:sp>
        <p:sp>
          <p:nvSpPr>
            <p:cNvPr id="54" name="Freeform: Shape 53">
              <a:extLst>
                <a:ext uri="{FF2B5EF4-FFF2-40B4-BE49-F238E27FC236}">
                  <a16:creationId xmlns:a16="http://schemas.microsoft.com/office/drawing/2014/main" id="{EE57641A-AF3E-400C-8AA7-F20209F92A70}"/>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dirty="0"/>
            </a:p>
          </p:txBody>
        </p:sp>
        <p:sp>
          <p:nvSpPr>
            <p:cNvPr id="55" name="Freeform: Shape 54">
              <a:extLst>
                <a:ext uri="{FF2B5EF4-FFF2-40B4-BE49-F238E27FC236}">
                  <a16:creationId xmlns:a16="http://schemas.microsoft.com/office/drawing/2014/main" id="{512C9A55-F38D-4E3B-9DE0-DD7DDD71FA33}"/>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dirty="0"/>
            </a:p>
          </p:txBody>
        </p:sp>
        <p:sp>
          <p:nvSpPr>
            <p:cNvPr id="56" name="Freeform: Shape 55">
              <a:extLst>
                <a:ext uri="{FF2B5EF4-FFF2-40B4-BE49-F238E27FC236}">
                  <a16:creationId xmlns:a16="http://schemas.microsoft.com/office/drawing/2014/main" id="{7E03F946-CF4F-4204-BF2F-E0902150AD1D}"/>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dirty="0"/>
            </a:p>
          </p:txBody>
        </p:sp>
        <p:sp>
          <p:nvSpPr>
            <p:cNvPr id="57" name="Freeform: Shape 56">
              <a:extLst>
                <a:ext uri="{FF2B5EF4-FFF2-40B4-BE49-F238E27FC236}">
                  <a16:creationId xmlns:a16="http://schemas.microsoft.com/office/drawing/2014/main" id="{49B09F87-946A-433D-9992-D7E3FD05FD8E}"/>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dirty="0"/>
            </a:p>
          </p:txBody>
        </p:sp>
        <p:sp>
          <p:nvSpPr>
            <p:cNvPr id="58" name="Freeform: Shape 57">
              <a:extLst>
                <a:ext uri="{FF2B5EF4-FFF2-40B4-BE49-F238E27FC236}">
                  <a16:creationId xmlns:a16="http://schemas.microsoft.com/office/drawing/2014/main" id="{C1337210-8357-4989-A7CC-EB827443CBC2}"/>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dirty="0"/>
            </a:p>
          </p:txBody>
        </p:sp>
        <p:sp>
          <p:nvSpPr>
            <p:cNvPr id="59" name="Freeform: Shape 58">
              <a:extLst>
                <a:ext uri="{FF2B5EF4-FFF2-40B4-BE49-F238E27FC236}">
                  <a16:creationId xmlns:a16="http://schemas.microsoft.com/office/drawing/2014/main" id="{154D1046-5571-428F-B448-271030D0E9A0}"/>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dirty="0"/>
            </a:p>
          </p:txBody>
        </p:sp>
        <p:sp>
          <p:nvSpPr>
            <p:cNvPr id="60" name="Freeform: Shape 59">
              <a:extLst>
                <a:ext uri="{FF2B5EF4-FFF2-40B4-BE49-F238E27FC236}">
                  <a16:creationId xmlns:a16="http://schemas.microsoft.com/office/drawing/2014/main" id="{819848F5-A2B8-443D-AF22-97FB2DF4876B}"/>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dirty="0"/>
            </a:p>
          </p:txBody>
        </p:sp>
        <p:sp>
          <p:nvSpPr>
            <p:cNvPr id="61" name="Freeform: Shape 60">
              <a:extLst>
                <a:ext uri="{FF2B5EF4-FFF2-40B4-BE49-F238E27FC236}">
                  <a16:creationId xmlns:a16="http://schemas.microsoft.com/office/drawing/2014/main" id="{F986B27C-1D7B-46FA-94A0-188DCF22FF5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dirty="0"/>
            </a:p>
          </p:txBody>
        </p:sp>
        <p:sp>
          <p:nvSpPr>
            <p:cNvPr id="62" name="Freeform: Shape 61">
              <a:extLst>
                <a:ext uri="{FF2B5EF4-FFF2-40B4-BE49-F238E27FC236}">
                  <a16:creationId xmlns:a16="http://schemas.microsoft.com/office/drawing/2014/main" id="{88941C66-D972-4E5A-B7CD-58766B53DD2B}"/>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dirty="0"/>
            </a:p>
          </p:txBody>
        </p:sp>
        <p:sp>
          <p:nvSpPr>
            <p:cNvPr id="63" name="Freeform: Shape 62">
              <a:extLst>
                <a:ext uri="{FF2B5EF4-FFF2-40B4-BE49-F238E27FC236}">
                  <a16:creationId xmlns:a16="http://schemas.microsoft.com/office/drawing/2014/main" id="{CC2E0FF5-A5BB-4D0F-8410-10DCCFA64505}"/>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dirty="0"/>
            </a:p>
          </p:txBody>
        </p:sp>
        <p:sp>
          <p:nvSpPr>
            <p:cNvPr id="64" name="Freeform: Shape 63">
              <a:extLst>
                <a:ext uri="{FF2B5EF4-FFF2-40B4-BE49-F238E27FC236}">
                  <a16:creationId xmlns:a16="http://schemas.microsoft.com/office/drawing/2014/main" id="{0A798B21-078E-4812-94B9-30093D70246A}"/>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dirty="0"/>
            </a:p>
          </p:txBody>
        </p:sp>
        <p:sp>
          <p:nvSpPr>
            <p:cNvPr id="65" name="Freeform: Shape 64">
              <a:extLst>
                <a:ext uri="{FF2B5EF4-FFF2-40B4-BE49-F238E27FC236}">
                  <a16:creationId xmlns:a16="http://schemas.microsoft.com/office/drawing/2014/main" id="{AC19297F-DA07-4516-9BBF-8659DF752EE0}"/>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dirty="0"/>
            </a:p>
          </p:txBody>
        </p:sp>
        <p:sp>
          <p:nvSpPr>
            <p:cNvPr id="66" name="Freeform: Shape 65">
              <a:extLst>
                <a:ext uri="{FF2B5EF4-FFF2-40B4-BE49-F238E27FC236}">
                  <a16:creationId xmlns:a16="http://schemas.microsoft.com/office/drawing/2014/main" id="{A3AE18E5-A02F-40DE-8341-C45B4B2DA52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dirty="0"/>
            </a:p>
          </p:txBody>
        </p:sp>
        <p:sp>
          <p:nvSpPr>
            <p:cNvPr id="67" name="Freeform: Shape 66">
              <a:extLst>
                <a:ext uri="{FF2B5EF4-FFF2-40B4-BE49-F238E27FC236}">
                  <a16:creationId xmlns:a16="http://schemas.microsoft.com/office/drawing/2014/main" id="{54B1BE0D-C50F-42D3-A3BE-D285180D9CB2}"/>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dirty="0"/>
            </a:p>
          </p:txBody>
        </p:sp>
        <p:sp>
          <p:nvSpPr>
            <p:cNvPr id="68" name="Freeform: Shape 67">
              <a:extLst>
                <a:ext uri="{FF2B5EF4-FFF2-40B4-BE49-F238E27FC236}">
                  <a16:creationId xmlns:a16="http://schemas.microsoft.com/office/drawing/2014/main" id="{4AC3DEFB-97DD-4FF8-B76B-919126D6964B}"/>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dirty="0"/>
            </a:p>
          </p:txBody>
        </p:sp>
        <p:sp>
          <p:nvSpPr>
            <p:cNvPr id="69" name="Freeform: Shape 68">
              <a:extLst>
                <a:ext uri="{FF2B5EF4-FFF2-40B4-BE49-F238E27FC236}">
                  <a16:creationId xmlns:a16="http://schemas.microsoft.com/office/drawing/2014/main" id="{F623C448-0661-484F-B7A8-47CBF1594BD4}"/>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dirty="0"/>
            </a:p>
          </p:txBody>
        </p:sp>
        <p:sp>
          <p:nvSpPr>
            <p:cNvPr id="70" name="Freeform: Shape 69">
              <a:extLst>
                <a:ext uri="{FF2B5EF4-FFF2-40B4-BE49-F238E27FC236}">
                  <a16:creationId xmlns:a16="http://schemas.microsoft.com/office/drawing/2014/main" id="{188BFF0F-1D22-4EED-8860-C0B3607D7819}"/>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dirty="0"/>
            </a:p>
          </p:txBody>
        </p:sp>
        <p:sp>
          <p:nvSpPr>
            <p:cNvPr id="71" name="Freeform: Shape 70">
              <a:extLst>
                <a:ext uri="{FF2B5EF4-FFF2-40B4-BE49-F238E27FC236}">
                  <a16:creationId xmlns:a16="http://schemas.microsoft.com/office/drawing/2014/main" id="{DB04FF8B-5663-4D9F-8998-56DE013503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dirty="0"/>
            </a:p>
          </p:txBody>
        </p:sp>
        <p:sp>
          <p:nvSpPr>
            <p:cNvPr id="72" name="Freeform: Shape 71">
              <a:extLst>
                <a:ext uri="{FF2B5EF4-FFF2-40B4-BE49-F238E27FC236}">
                  <a16:creationId xmlns:a16="http://schemas.microsoft.com/office/drawing/2014/main" id="{C0D23933-3442-4AC6-93FA-7696EEE1947F}"/>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dirty="0"/>
            </a:p>
          </p:txBody>
        </p:sp>
        <p:sp>
          <p:nvSpPr>
            <p:cNvPr id="73" name="Freeform: Shape 72">
              <a:extLst>
                <a:ext uri="{FF2B5EF4-FFF2-40B4-BE49-F238E27FC236}">
                  <a16:creationId xmlns:a16="http://schemas.microsoft.com/office/drawing/2014/main" id="{DC167EC8-E930-4642-820D-FDD0E733567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dirty="0"/>
            </a:p>
          </p:txBody>
        </p:sp>
        <p:sp>
          <p:nvSpPr>
            <p:cNvPr id="74" name="Freeform: Shape 73">
              <a:extLst>
                <a:ext uri="{FF2B5EF4-FFF2-40B4-BE49-F238E27FC236}">
                  <a16:creationId xmlns:a16="http://schemas.microsoft.com/office/drawing/2014/main" id="{84E621B6-517E-4FA3-B245-DCC6EF568FBA}"/>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dirty="0"/>
            </a:p>
          </p:txBody>
        </p:sp>
        <p:sp>
          <p:nvSpPr>
            <p:cNvPr id="75" name="Freeform: Shape 74">
              <a:extLst>
                <a:ext uri="{FF2B5EF4-FFF2-40B4-BE49-F238E27FC236}">
                  <a16:creationId xmlns:a16="http://schemas.microsoft.com/office/drawing/2014/main" id="{9BC4E032-2A0F-4F5F-80CC-02979FEE603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dirty="0"/>
            </a:p>
          </p:txBody>
        </p:sp>
        <p:sp>
          <p:nvSpPr>
            <p:cNvPr id="76" name="Freeform: Shape 75">
              <a:extLst>
                <a:ext uri="{FF2B5EF4-FFF2-40B4-BE49-F238E27FC236}">
                  <a16:creationId xmlns:a16="http://schemas.microsoft.com/office/drawing/2014/main" id="{66E38735-30F9-43CF-A0FB-835E4191BCA9}"/>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dirty="0"/>
            </a:p>
          </p:txBody>
        </p:sp>
      </p:grpSp>
      <p:sp>
        <p:nvSpPr>
          <p:cNvPr id="3" name="Footer Placeholder 1">
            <a:extLst>
              <a:ext uri="{FF2B5EF4-FFF2-40B4-BE49-F238E27FC236}">
                <a16:creationId xmlns:a16="http://schemas.microsoft.com/office/drawing/2014/main" id="{8B88EB9B-5426-4E42-BCAA-53723B726B44}"/>
              </a:ext>
            </a:extLst>
          </p:cNvPr>
          <p:cNvSpPr txBox="1">
            <a:spLocks/>
          </p:cNvSpPr>
          <p:nvPr userDrawn="1"/>
        </p:nvSpPr>
        <p:spPr>
          <a:xfrm>
            <a:off x="442466"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spTree>
    <p:extLst>
      <p:ext uri="{BB962C8B-B14F-4D97-AF65-F5344CB8AC3E}">
        <p14:creationId xmlns:p14="http://schemas.microsoft.com/office/powerpoint/2010/main" val="3650107847"/>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ext option_4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15" name="Text Placeholder 5">
            <a:extLst>
              <a:ext uri="{FF2B5EF4-FFF2-40B4-BE49-F238E27FC236}">
                <a16:creationId xmlns:a16="http://schemas.microsoft.com/office/drawing/2014/main" id="{C26D22CE-EFD0-4FAA-95AC-F37D3BED6618}"/>
              </a:ext>
            </a:extLst>
          </p:cNvPr>
          <p:cNvSpPr>
            <a:spLocks noGrp="1"/>
          </p:cNvSpPr>
          <p:nvPr>
            <p:ph type="body" sz="quarter" idx="20"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389695" y="371059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854778"/>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389695" y="4657326"/>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801506"/>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5F35E7E5-1784-40DE-92EF-E9874E810C3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2164850"/>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ext option_5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five rows</a:t>
            </a:r>
          </a:p>
        </p:txBody>
      </p:sp>
      <p:sp>
        <p:nvSpPr>
          <p:cNvPr id="17" name="Text Placeholder 5">
            <a:extLst>
              <a:ext uri="{FF2B5EF4-FFF2-40B4-BE49-F238E27FC236}">
                <a16:creationId xmlns:a16="http://schemas.microsoft.com/office/drawing/2014/main" id="{9615BA4B-6D68-4728-AF5E-96CF426BDBDE}"/>
              </a:ext>
            </a:extLst>
          </p:cNvPr>
          <p:cNvSpPr>
            <a:spLocks noGrp="1"/>
          </p:cNvSpPr>
          <p:nvPr>
            <p:ph type="body" sz="quarter" idx="22"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519217"/>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389695" y="2601426"/>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722313"/>
            <a:ext cx="10383899" cy="519217"/>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389695" y="3362417"/>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483304"/>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389695" y="412340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244295"/>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389695" y="488439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5005283"/>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ED9039A-1F5F-4C3E-8088-C5C6AC71B3E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08164305"/>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ext option_6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six rows</a:t>
            </a:r>
          </a:p>
        </p:txBody>
      </p:sp>
      <p:sp>
        <p:nvSpPr>
          <p:cNvPr id="21" name="Text Placeholder 5">
            <a:extLst>
              <a:ext uri="{FF2B5EF4-FFF2-40B4-BE49-F238E27FC236}">
                <a16:creationId xmlns:a16="http://schemas.microsoft.com/office/drawing/2014/main" id="{52987478-529C-46E1-AA3F-32BE6FD91D75}"/>
              </a:ext>
            </a:extLst>
          </p:cNvPr>
          <p:cNvSpPr>
            <a:spLocks noGrp="1"/>
          </p:cNvSpPr>
          <p:nvPr>
            <p:ph type="body" sz="quarter" idx="31"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3"/>
            <a:ext cx="10383899"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48823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588661"/>
            <a:ext cx="10383899"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115573"/>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215999"/>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74291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843337"/>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370249"/>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470675"/>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4997587"/>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098014"/>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46CCDEFC-B6DB-4055-A5EC-0C75CF24B53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426843873"/>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ext option_7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seven rows</a:t>
            </a:r>
          </a:p>
        </p:txBody>
      </p:sp>
      <p:sp>
        <p:nvSpPr>
          <p:cNvPr id="21" name="Text Placeholder 5">
            <a:extLst>
              <a:ext uri="{FF2B5EF4-FFF2-40B4-BE49-F238E27FC236}">
                <a16:creationId xmlns:a16="http://schemas.microsoft.com/office/drawing/2014/main" id="{52987478-529C-46E1-AA3F-32BE6FD91D75}"/>
              </a:ext>
            </a:extLst>
          </p:cNvPr>
          <p:cNvSpPr>
            <a:spLocks noGrp="1"/>
          </p:cNvSpPr>
          <p:nvPr>
            <p:ph type="body" sz="quarter" idx="31"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418643" y="1961323"/>
            <a:ext cx="11354715"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434818" y="2435607"/>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418643" y="2483405"/>
            <a:ext cx="11354715"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434818" y="2957689"/>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418643" y="3005487"/>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434818" y="3479771"/>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418643" y="3527569"/>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434818" y="4001853"/>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418643" y="4049651"/>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434818" y="5046017"/>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418643" y="4571733"/>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E463BEA0-0EFD-486F-81C5-596C2AEEBC26}"/>
              </a:ext>
              <a:ext uri="{C183D7F6-B498-43B3-948B-1728B52AA6E4}">
                <adec:decorative xmlns:adec="http://schemas.microsoft.com/office/drawing/2017/decorative" val="1"/>
              </a:ext>
            </a:extLst>
          </p:cNvPr>
          <p:cNvCxnSpPr>
            <a:cxnSpLocks/>
          </p:cNvCxnSpPr>
          <p:nvPr userDrawn="1"/>
        </p:nvCxnSpPr>
        <p:spPr>
          <a:xfrm>
            <a:off x="434818" y="4523935"/>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935E9A39-1ACF-4C89-9498-11C0EFB1E38A}"/>
              </a:ext>
            </a:extLst>
          </p:cNvPr>
          <p:cNvSpPr>
            <a:spLocks noGrp="1"/>
          </p:cNvSpPr>
          <p:nvPr>
            <p:ph type="body" sz="quarter" idx="32" hasCustomPrompt="1"/>
          </p:nvPr>
        </p:nvSpPr>
        <p:spPr>
          <a:xfrm>
            <a:off x="418643" y="5093812"/>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C3EEA8B3-EE5E-4360-9233-7B76A3C1483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8274517"/>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 &amp; two columns</a:t>
            </a:r>
          </a:p>
        </p:txBody>
      </p:sp>
      <p:sp>
        <p:nvSpPr>
          <p:cNvPr id="22" name="Text Placeholder 5">
            <a:extLst>
              <a:ext uri="{FF2B5EF4-FFF2-40B4-BE49-F238E27FC236}">
                <a16:creationId xmlns:a16="http://schemas.microsoft.com/office/drawing/2014/main" id="{FDDCE837-1494-4915-B6F7-9703BBD92279}"/>
              </a:ext>
            </a:extLst>
          </p:cNvPr>
          <p:cNvSpPr>
            <a:spLocks noGrp="1"/>
          </p:cNvSpPr>
          <p:nvPr>
            <p:ph type="body" sz="quarter" idx="34" hasCustomPrompt="1"/>
          </p:nvPr>
        </p:nvSpPr>
        <p:spPr>
          <a:xfrm>
            <a:off x="418643" y="1168400"/>
            <a:ext cx="11341267" cy="307777"/>
          </a:xfrm>
          <a:prstGeom prst="rect">
            <a:avLst/>
          </a:prstGeom>
        </p:spPr>
        <p:txBody>
          <a:bodyPr lIns="0" tIns="0" rIns="0" bIns="0"/>
          <a:lstStyle>
            <a:lvl1pPr>
              <a:defRPr sz="2000"/>
            </a:lvl1pPr>
          </a:lstStyle>
          <a:p>
            <a:pPr lvl="0"/>
            <a:r>
              <a:rPr lang="en-US"/>
              <a:t>Add text here</a:t>
            </a:r>
          </a:p>
        </p:txBody>
      </p:sp>
      <p:sp>
        <p:nvSpPr>
          <p:cNvPr id="5" name="Text Placeholder 4"/>
          <p:cNvSpPr>
            <a:spLocks noGrp="1"/>
          </p:cNvSpPr>
          <p:nvPr>
            <p:ph type="body" sz="quarter" idx="11" hasCustomPrompt="1"/>
          </p:nvPr>
        </p:nvSpPr>
        <p:spPr>
          <a:xfrm>
            <a:off x="1389459" y="1961322"/>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389458" y="318199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3311765"/>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389458" y="453243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4662207"/>
            <a:ext cx="4608576" cy="109089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51335" y="1961322"/>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151335" y="318199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51335" y="3311765"/>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151335" y="453243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51335" y="4662207"/>
            <a:ext cx="4608576" cy="109089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2C11A81E-5507-4620-971A-1D6A21B461F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33791627"/>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five rows &amp; two columns</a:t>
            </a:r>
          </a:p>
        </p:txBody>
      </p:sp>
      <p:sp>
        <p:nvSpPr>
          <p:cNvPr id="27" name="Text Placeholder 5">
            <a:extLst>
              <a:ext uri="{FF2B5EF4-FFF2-40B4-BE49-F238E27FC236}">
                <a16:creationId xmlns:a16="http://schemas.microsoft.com/office/drawing/2014/main" id="{CC7F1F9F-BDA7-4D48-A208-64EE1E48039F}"/>
              </a:ext>
            </a:extLst>
          </p:cNvPr>
          <p:cNvSpPr>
            <a:spLocks noGrp="1"/>
          </p:cNvSpPr>
          <p:nvPr>
            <p:ph type="body" sz="quarter" idx="36" hasCustomPrompt="1"/>
          </p:nvPr>
        </p:nvSpPr>
        <p:spPr>
          <a:xfrm>
            <a:off x="418643" y="1168400"/>
            <a:ext cx="11341267" cy="307777"/>
          </a:xfrm>
          <a:prstGeom prst="rect">
            <a:avLst/>
          </a:prstGeom>
        </p:spPr>
        <p:txBody>
          <a:bodyPr lIns="0" tIns="0" rIns="0" bIns="0"/>
          <a:lstStyle>
            <a:lvl1pPr>
              <a:defRPr sz="2000"/>
            </a:lvl1pPr>
          </a:lstStyle>
          <a:p>
            <a:pPr lvl="0"/>
            <a:r>
              <a:rPr lang="en-US"/>
              <a:t>Add text here</a:t>
            </a:r>
          </a:p>
        </p:txBody>
      </p:sp>
      <p:sp>
        <p:nvSpPr>
          <p:cNvPr id="5" name="Text Placeholder 4"/>
          <p:cNvSpPr>
            <a:spLocks noGrp="1"/>
          </p:cNvSpPr>
          <p:nvPr>
            <p:ph type="body" sz="quarter" idx="11" hasCustomPrompt="1"/>
          </p:nvPr>
        </p:nvSpPr>
        <p:spPr>
          <a:xfrm>
            <a:off x="1389459" y="151841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389459" y="226339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5000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389459" y="309498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8159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389459" y="392657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01318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389459" y="475816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4781"/>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51841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26339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35000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09498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18159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392657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01318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475816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4844781"/>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66CECB44-B887-48A3-8002-B5226DEF3E2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0771854"/>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5"/>
            <a:ext cx="5578933" cy="1047599"/>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9099" y="2628195"/>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9099" y="3664462"/>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9099" y="4700731"/>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229350" y="1457325"/>
            <a:ext cx="5539341" cy="1047599"/>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3F9A6BFB-B229-4081-846A-99BCC21608D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90811474"/>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lumns layout with subheadin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hasCustomPrompt="1"/>
          </p:nvPr>
        </p:nvSpPr>
        <p:spPr>
          <a:xfrm>
            <a:off x="418643" y="440494"/>
            <a:ext cx="11341268" cy="680196"/>
          </a:xfrm>
        </p:spPr>
        <p:txBody>
          <a:bodyPr/>
          <a:lstStyle>
            <a:lvl1pPr>
              <a:defRPr/>
            </a:lvl1pPr>
          </a:lstStyle>
          <a:p>
            <a:r>
              <a:rPr lang="en-US"/>
              <a:t>Two columns layout</a:t>
            </a:r>
          </a:p>
        </p:txBody>
      </p:sp>
      <p:sp>
        <p:nvSpPr>
          <p:cNvPr id="17" name="Text Placeholder 5">
            <a:extLst>
              <a:ext uri="{FF2B5EF4-FFF2-40B4-BE49-F238E27FC236}">
                <a16:creationId xmlns:a16="http://schemas.microsoft.com/office/drawing/2014/main" id="{55780EB8-2D5B-4DBB-BC6B-E570FB51FFD3}"/>
              </a:ext>
            </a:extLst>
          </p:cNvPr>
          <p:cNvSpPr>
            <a:spLocks noGrp="1"/>
          </p:cNvSpPr>
          <p:nvPr>
            <p:ph type="body" sz="quarter" idx="17" hasCustomPrompt="1"/>
          </p:nvPr>
        </p:nvSpPr>
        <p:spPr>
          <a:xfrm>
            <a:off x="432088" y="1168400"/>
            <a:ext cx="11341267" cy="307777"/>
          </a:xfrm>
          <a:prstGeom prst="rect">
            <a:avLst/>
          </a:prstGeom>
        </p:spPr>
        <p:txBody>
          <a:bodyPr lIns="0" tIns="0" rIns="0" bIns="0"/>
          <a:lstStyle>
            <a:lvl1pPr>
              <a:defRPr sz="2000"/>
            </a:lvl1pPr>
          </a:lstStyle>
          <a:p>
            <a:pPr lvl="0"/>
            <a:r>
              <a:rPr lang="en-US"/>
              <a:t>Add text here</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929257"/>
            <a:ext cx="5578933" cy="852444"/>
          </a:xfrm>
          <a:prstGeom prst="rect">
            <a:avLst/>
          </a:prstGeom>
          <a:solidFill>
            <a:schemeClr val="accent1"/>
          </a:solidFill>
        </p:spPr>
        <p:txBody>
          <a:bodyPr lIns="91440" tIns="91440" rIns="91440" anchor="ctr">
            <a:noAutofit/>
          </a:bodyPr>
          <a:lstStyle>
            <a:lvl1pPr>
              <a:lnSpc>
                <a:spcPct val="100000"/>
              </a:lnSpc>
              <a:spcBef>
                <a:spcPts val="0"/>
              </a:spcBef>
              <a:spcAft>
                <a:spcPts val="0"/>
              </a:spcAft>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82527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729776"/>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861538"/>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766043"/>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897807"/>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929257"/>
            <a:ext cx="5572801" cy="852444"/>
          </a:xfrm>
          <a:prstGeom prst="rect">
            <a:avLst/>
          </a:prstGeom>
          <a:solidFill>
            <a:schemeClr val="accent1"/>
          </a:solidFill>
        </p:spPr>
        <p:txBody>
          <a:bodyPr lIns="91440" tIns="91440" rIns="91440" anchor="ctr">
            <a:noAutofit/>
          </a:bodyPr>
          <a:lstStyle>
            <a:lvl1pPr>
              <a:lnSpc>
                <a:spcPct val="100000"/>
              </a:lnSpc>
              <a:spcBef>
                <a:spcPts val="0"/>
              </a:spcBef>
              <a:spcAft>
                <a:spcPts val="0"/>
              </a:spcAft>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82527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729776"/>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861539"/>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766043"/>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897807"/>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5DAA1992-5E0F-40A3-8DB6-210B74582E0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644906336"/>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hasCustomPrompt="1"/>
          </p:nvPr>
        </p:nvSpPr>
        <p:spPr>
          <a:xfrm>
            <a:off x="418643" y="440494"/>
            <a:ext cx="11341268" cy="680196"/>
          </a:xfrm>
        </p:spPr>
        <p:txBody>
          <a:bodyPr/>
          <a:lstStyle>
            <a:lvl1pPr>
              <a:defRPr/>
            </a:lvl1pPr>
          </a:lstStyle>
          <a:p>
            <a:r>
              <a:rPr lang="en-US"/>
              <a:t>Three columns layout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5A8C1FEA-45D6-476A-8044-2C9E87D3782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9139165"/>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8" name="Footer Placeholder 1">
            <a:extLst>
              <a:ext uri="{FF2B5EF4-FFF2-40B4-BE49-F238E27FC236}">
                <a16:creationId xmlns:a16="http://schemas.microsoft.com/office/drawing/2014/main" id="{7F38B04C-51F1-4590-84FC-A2A65AD60A0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56078719"/>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5" name="Footer Placeholder 1">
            <a:extLst>
              <a:ext uri="{FF2B5EF4-FFF2-40B4-BE49-F238E27FC236}">
                <a16:creationId xmlns:a16="http://schemas.microsoft.com/office/drawing/2014/main" id="{EC2D8BCE-5DFE-4182-9B53-DC1422F668B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10" name="Footer Placeholder 1">
            <a:extLst>
              <a:ext uri="{FF2B5EF4-FFF2-40B4-BE49-F238E27FC236}">
                <a16:creationId xmlns:a16="http://schemas.microsoft.com/office/drawing/2014/main" id="{557B6B4B-EEB3-4D96-BE6F-33AB2C52662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27982749"/>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ubway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B1E50-1996-483F-BDD0-DE09A68472A4}"/>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4" name="Content Placeholder 3">
            <a:extLst>
              <a:ext uri="{FF2B5EF4-FFF2-40B4-BE49-F238E27FC236}">
                <a16:creationId xmlns:a16="http://schemas.microsoft.com/office/drawing/2014/main" id="{D788E95C-185C-4F8A-8DE9-0DDAEC21C04E}"/>
              </a:ext>
            </a:extLst>
          </p:cNvPr>
          <p:cNvSpPr>
            <a:spLocks noGrp="1"/>
          </p:cNvSpPr>
          <p:nvPr>
            <p:ph sz="quarter" idx="10"/>
          </p:nvPr>
        </p:nvSpPr>
        <p:spPr>
          <a:xfrm>
            <a:off x="418642" y="1457325"/>
            <a:ext cx="11354257" cy="1779974"/>
          </a:xfrm>
          <a:prstGeom prst="rect">
            <a:avLst/>
          </a:prstGeom>
        </p:spPr>
        <p:txBody>
          <a:bodyPr lIns="0" rIns="0"/>
          <a:lstStyle>
            <a:lvl1pPr>
              <a:defRPr/>
            </a:lvl1pPr>
            <a:lvl2pPr>
              <a:defRPr lang="en-US" sz="2000" kern="1200" spc="0" baseline="0" dirty="0" smtClean="0">
                <a:solidFill>
                  <a:schemeClr val="tx1"/>
                </a:solidFill>
                <a:latin typeface="+mn-lt"/>
                <a:ea typeface="+mn-ea"/>
                <a:cs typeface="+mn-cs"/>
              </a:defRPr>
            </a:lvl2pPr>
          </a:lstStyle>
          <a:p>
            <a:pPr marL="0" marR="0" lvl="1" indent="0" algn="l" defTabSz="914367" rtl="0" eaLnBrk="1" fontAlgn="auto" latinLnBrk="0" hangingPunct="1">
              <a:lnSpc>
                <a:spcPct val="100000"/>
              </a:lnSpc>
              <a:spcBef>
                <a:spcPts val="392"/>
              </a:spcBef>
              <a:spcAft>
                <a:spcPts val="588"/>
              </a:spcAft>
              <a:buClrTx/>
              <a:buSzPct val="90000"/>
              <a:buFontTx/>
              <a:buNone/>
              <a:tabLst/>
            </a:pPr>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1">
            <a:extLst>
              <a:ext uri="{FF2B5EF4-FFF2-40B4-BE49-F238E27FC236}">
                <a16:creationId xmlns:a16="http://schemas.microsoft.com/office/drawing/2014/main" id="{D46DE548-3285-4C4B-BE98-A5590C16A7E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69103126"/>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ubway_Software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00C6D-8926-49F1-8719-6EA600510E41}"/>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6" name="Text Placeholder 5">
            <a:extLst>
              <a:ext uri="{FF2B5EF4-FFF2-40B4-BE49-F238E27FC236}">
                <a16:creationId xmlns:a16="http://schemas.microsoft.com/office/drawing/2014/main" id="{86B7993F-2CF5-4383-8448-366538173E81}"/>
              </a:ext>
            </a:extLst>
          </p:cNvPr>
          <p:cNvSpPr>
            <a:spLocks noGrp="1"/>
          </p:cNvSpPr>
          <p:nvPr>
            <p:ph type="body" sz="quarter" idx="10" hasCustomPrompt="1"/>
          </p:nvPr>
        </p:nvSpPr>
        <p:spPr>
          <a:xfrm>
            <a:off x="418643" y="1457325"/>
            <a:ext cx="11354257" cy="1723549"/>
          </a:xfrm>
          <a:prstGeom prst="rect">
            <a:avLst/>
          </a:prstGeom>
          <a:ln w="19050">
            <a:solidFill>
              <a:schemeClr val="accent4"/>
            </a:solidFill>
          </a:ln>
        </p:spPr>
        <p:txBody>
          <a:bodyPr lIns="137160" tIns="91440" rIns="137160"/>
          <a:lstStyle>
            <a:lvl1pPr>
              <a:defRPr sz="2000">
                <a:latin typeface="Consolas" panose="020B0609020204030204" pitchFamily="49" charset="0"/>
              </a:defRPr>
            </a:lvl1pPr>
          </a:lstStyle>
          <a:p>
            <a:pPr lvl="0"/>
            <a:r>
              <a:rPr lang="en-US"/>
              <a:t>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a:t>
            </a:r>
          </a:p>
        </p:txBody>
      </p:sp>
      <p:sp>
        <p:nvSpPr>
          <p:cNvPr id="3" name="Footer Placeholder 1">
            <a:extLst>
              <a:ext uri="{FF2B5EF4-FFF2-40B4-BE49-F238E27FC236}">
                <a16:creationId xmlns:a16="http://schemas.microsoft.com/office/drawing/2014/main" id="{CC29DFB0-EA8D-4603-A484-D9FB4215E01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52988049"/>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ubway_Title and content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27730-B186-4E09-8CC9-E0BAF08258EE}"/>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3" name="Footer Placeholder 1">
            <a:extLst>
              <a:ext uri="{FF2B5EF4-FFF2-40B4-BE49-F238E27FC236}">
                <a16:creationId xmlns:a16="http://schemas.microsoft.com/office/drawing/2014/main" id="{A50C3FC3-08E1-4ECD-93F7-BEA589366B9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08952400"/>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ubway_Title and content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Footer Placeholder 1">
            <a:extLst>
              <a:ext uri="{FF2B5EF4-FFF2-40B4-BE49-F238E27FC236}">
                <a16:creationId xmlns:a16="http://schemas.microsoft.com/office/drawing/2014/main" id="{762476EC-9914-4A4C-8D42-063DEFA3369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1821782"/>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ubway_Title and content 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778F8-A242-4E29-962E-0728AB843B8D}"/>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3" name="Footer Placeholder 1">
            <a:extLst>
              <a:ext uri="{FF2B5EF4-FFF2-40B4-BE49-F238E27FC236}">
                <a16:creationId xmlns:a16="http://schemas.microsoft.com/office/drawing/2014/main" id="{EE367760-C9B3-4BF6-9116-4A4C9C42333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329753346"/>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ubway_Text Layout_two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7" name="Text Placeholder 6">
            <a:extLst>
              <a:ext uri="{FF2B5EF4-FFF2-40B4-BE49-F238E27FC236}">
                <a16:creationId xmlns:a16="http://schemas.microsoft.com/office/drawing/2014/main" id="{D2BCC9BD-7254-4C63-A841-78F2C1DF0347}"/>
              </a:ext>
            </a:extLst>
          </p:cNvPr>
          <p:cNvSpPr>
            <a:spLocks noGrp="1"/>
          </p:cNvSpPr>
          <p:nvPr>
            <p:ph type="body" sz="quarter" idx="12"/>
          </p:nvPr>
        </p:nvSpPr>
        <p:spPr>
          <a:xfrm>
            <a:off x="418643" y="1456896"/>
            <a:ext cx="5578932"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45104354-AF0E-4A96-9534-75C5707022FA}"/>
              </a:ext>
            </a:extLst>
          </p:cNvPr>
          <p:cNvSpPr>
            <a:spLocks noGrp="1"/>
          </p:cNvSpPr>
          <p:nvPr>
            <p:ph type="body" sz="quarter" idx="13"/>
          </p:nvPr>
        </p:nvSpPr>
        <p:spPr>
          <a:xfrm>
            <a:off x="6229350" y="1456896"/>
            <a:ext cx="5543550"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1">
            <a:extLst>
              <a:ext uri="{FF2B5EF4-FFF2-40B4-BE49-F238E27FC236}">
                <a16:creationId xmlns:a16="http://schemas.microsoft.com/office/drawing/2014/main" id="{D7B20489-E10E-436F-9A55-5179A38A07C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54271131"/>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ubway_Title and body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4CDF7-E9D2-499B-957A-1F2A32ECACFC}"/>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6" name="Text Placeholder 5">
            <a:extLst>
              <a:ext uri="{FF2B5EF4-FFF2-40B4-BE49-F238E27FC236}">
                <a16:creationId xmlns:a16="http://schemas.microsoft.com/office/drawing/2014/main" id="{8459F5A8-FE59-485F-B66B-B588C6FC5A12}"/>
              </a:ext>
            </a:extLst>
          </p:cNvPr>
          <p:cNvSpPr>
            <a:spLocks noGrp="1"/>
          </p:cNvSpPr>
          <p:nvPr>
            <p:ph type="body" sz="quarter" idx="10"/>
          </p:nvPr>
        </p:nvSpPr>
        <p:spPr>
          <a:xfrm>
            <a:off x="418643" y="1457325"/>
            <a:ext cx="11354257" cy="1808637"/>
          </a:xfrm>
          <a:prstGeom prst="rect">
            <a:avLst/>
          </a:prstGeom>
        </p:spPr>
        <p:txBody>
          <a:bodyPr lIns="0" tIns="45720"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1">
            <a:extLst>
              <a:ext uri="{FF2B5EF4-FFF2-40B4-BE49-F238E27FC236}">
                <a16:creationId xmlns:a16="http://schemas.microsoft.com/office/drawing/2014/main" id="{4AB14B75-E6F5-49E7-9565-CB0BD8C80FC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0050874"/>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ubway - Title and subhead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18643" y="1083334"/>
            <a:ext cx="11341268" cy="400110"/>
          </a:xfrm>
          <a:prstGeom prst="rect">
            <a:avLst/>
          </a:prstGeom>
        </p:spPr>
        <p:txBody>
          <a:bodyPr lIns="0"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3" name="Footer Placeholder 1">
            <a:extLst>
              <a:ext uri="{FF2B5EF4-FFF2-40B4-BE49-F238E27FC236}">
                <a16:creationId xmlns:a16="http://schemas.microsoft.com/office/drawing/2014/main" id="{8C54D713-4A25-4AF4-BCFA-A4890754311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58173702"/>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Bulleted Text Layout_two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11B26042-856B-4C9B-AE67-D8165C9BFEDC}"/>
              </a:ext>
            </a:extLst>
          </p:cNvPr>
          <p:cNvSpPr>
            <a:spLocks noGrp="1"/>
          </p:cNvSpPr>
          <p:nvPr>
            <p:ph type="body" sz="quarter" idx="15"/>
          </p:nvPr>
        </p:nvSpPr>
        <p:spPr>
          <a:xfrm>
            <a:off x="418643" y="1456896"/>
            <a:ext cx="5578932" cy="1246495"/>
          </a:xfrm>
          <a:prstGeom prst="rect">
            <a:avLst/>
          </a:prstGeom>
          <a:solidFill>
            <a:schemeClr val="bg1">
              <a:lumMod val="95000"/>
            </a:schemeClr>
          </a:solidFill>
        </p:spPr>
        <p:txBody>
          <a:bodyPr wrap="square" tIns="91440">
            <a:spAutoFit/>
          </a:bodyPr>
          <a:lstStyle>
            <a:lvl1pPr>
              <a:defRPr sz="2400"/>
            </a:lvl1pPr>
            <a:lvl3pPr marL="342900" indent="-228600">
              <a:buFont typeface="Arial" panose="020B0604020202020204" pitchFamily="34" charset="0"/>
              <a:buChar char="•"/>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9A37ADC6-B611-40D4-8A03-51AD20762D13}"/>
              </a:ext>
            </a:extLst>
          </p:cNvPr>
          <p:cNvSpPr>
            <a:spLocks noGrp="1"/>
          </p:cNvSpPr>
          <p:nvPr>
            <p:ph type="body" sz="quarter" idx="16"/>
          </p:nvPr>
        </p:nvSpPr>
        <p:spPr>
          <a:xfrm>
            <a:off x="6216920" y="1456896"/>
            <a:ext cx="5544007" cy="1272143"/>
          </a:xfrm>
          <a:prstGeom prst="rect">
            <a:avLst/>
          </a:prstGeom>
          <a:solidFill>
            <a:schemeClr val="bg1">
              <a:lumMod val="95000"/>
            </a:schemeClr>
          </a:solidFill>
        </p:spPr>
        <p:txBody>
          <a:bodyPr tIns="91440">
            <a:spAutoFit/>
          </a:bodyPr>
          <a:lstStyle>
            <a:lvl1pPr>
              <a:defRPr sz="2400"/>
            </a:lvl1pPr>
            <a:lvl3pPr marL="342900" indent="-228600">
              <a:buFont typeface="Arial" panose="020B0604020202020204" pitchFamily="34" charset="0"/>
              <a:buChar char="•"/>
              <a:defRPr lang="en-US" sz="1800" kern="1200" spc="0" baseline="0" dirty="0" smtClean="0">
                <a:solidFill>
                  <a:schemeClr val="tx1"/>
                </a:solidFill>
                <a:latin typeface="+mn-lt"/>
                <a:ea typeface="+mn-ea"/>
                <a:cs typeface="+mn-cs"/>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marL="342900" marR="0" lvl="2" indent="-2286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4D18DD19-84C1-423C-9061-7A04BBDE37A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304659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Footer Placeholder 1">
            <a:extLst>
              <a:ext uri="{FF2B5EF4-FFF2-40B4-BE49-F238E27FC236}">
                <a16:creationId xmlns:a16="http://schemas.microsoft.com/office/drawing/2014/main" id="{8ED00628-11CE-4014-89C6-CD5E5AF5AAFC}"/>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912531730"/>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ubway_Bulleted Text Layout_two columns_half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8" name="Text Placeholder 7">
            <a:extLst>
              <a:ext uri="{FF2B5EF4-FFF2-40B4-BE49-F238E27FC236}">
                <a16:creationId xmlns:a16="http://schemas.microsoft.com/office/drawing/2014/main" id="{588AB4B6-D71A-4E7E-A4DC-4E0DAEB462DE}"/>
              </a:ext>
            </a:extLst>
          </p:cNvPr>
          <p:cNvSpPr>
            <a:spLocks noGrp="1"/>
          </p:cNvSpPr>
          <p:nvPr>
            <p:ph type="body" sz="quarter" idx="13"/>
          </p:nvPr>
        </p:nvSpPr>
        <p:spPr>
          <a:xfrm>
            <a:off x="418466"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lang="en-US" sz="2000" kern="1200" spc="0" baseline="0" dirty="0">
                <a:solidFill>
                  <a:schemeClr val="tx1"/>
                </a:solidFill>
                <a:latin typeface="+mn-lt"/>
                <a:ea typeface="+mn-ea"/>
                <a:cs typeface="+mn-cs"/>
              </a:defRPr>
            </a:lvl2pPr>
            <a:lvl3pPr marL="571500" indent="-228600">
              <a:buFont typeface="Arial" panose="020B0604020202020204" pitchFamily="34" charset="0"/>
              <a:buChar char="‒"/>
              <a:defRPr/>
            </a:lvl3pPr>
            <a:lvl4pPr marL="228600" indent="0">
              <a:defRPr/>
            </a:lvl4pPr>
            <a:lvl5pPr marL="228600" indent="0">
              <a:defRPr/>
            </a:lvl5pPr>
          </a:lstStyle>
          <a:p>
            <a:pPr lvl="0"/>
            <a:r>
              <a:rPr lang="en-US"/>
              <a:t>Click to edit Master text styles</a:t>
            </a:r>
          </a:p>
          <a:p>
            <a:pPr lvl="1"/>
            <a:r>
              <a:rPr lang="en-US"/>
              <a:t>Second level</a:t>
            </a:r>
          </a:p>
          <a:p>
            <a:pPr lvl="2"/>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7">
            <a:extLst>
              <a:ext uri="{FF2B5EF4-FFF2-40B4-BE49-F238E27FC236}">
                <a16:creationId xmlns:a16="http://schemas.microsoft.com/office/drawing/2014/main" id="{D559A0EC-5ADC-4A1D-99D3-F1FD1CB25EFC}"/>
              </a:ext>
            </a:extLst>
          </p:cNvPr>
          <p:cNvSpPr>
            <a:spLocks noGrp="1"/>
          </p:cNvSpPr>
          <p:nvPr>
            <p:ph type="body" sz="quarter" idx="14"/>
          </p:nvPr>
        </p:nvSpPr>
        <p:spPr>
          <a:xfrm>
            <a:off x="6364951"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sz="2000"/>
            </a:lvl2pPr>
            <a:lvl3pPr marL="628650" indent="-285750">
              <a:defRPr lang="en-US" sz="1800" kern="1200" spc="0" baseline="0" dirty="0">
                <a:solidFill>
                  <a:schemeClr val="tx1"/>
                </a:solidFill>
                <a:latin typeface="+mn-lt"/>
                <a:ea typeface="+mn-ea"/>
                <a:cs typeface="+mn-cs"/>
              </a:defRPr>
            </a:lvl3pPr>
            <a:lvl4pPr marL="228600" indent="0">
              <a:defRPr/>
            </a:lvl4pPr>
            <a:lvl5pPr marL="228600" indent="0">
              <a:defRPr/>
            </a:lvl5pPr>
          </a:lstStyle>
          <a:p>
            <a:pPr lvl="0"/>
            <a:r>
              <a:rPr lang="en-US"/>
              <a:t>Click to edit Master text styles</a:t>
            </a:r>
          </a:p>
          <a:p>
            <a:pPr lvl="1"/>
            <a:r>
              <a:rPr lang="en-US"/>
              <a:t>Second level</a:t>
            </a:r>
          </a:p>
          <a:p>
            <a:pPr marL="571500" marR="0" lvl="2"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33B916B7-8152-49FF-A164-7DD23659B56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90012147"/>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ubway_Bulleted Text Layout_two columns_ful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A943840-546C-404E-809E-352FCE17B65F}"/>
              </a:ext>
            </a:extLst>
          </p:cNvPr>
          <p:cNvSpPr>
            <a:spLocks noGrp="1"/>
          </p:cNvSpPr>
          <p:nvPr>
            <p:ph type="body" sz="quarter" idx="13"/>
          </p:nvPr>
        </p:nvSpPr>
        <p:spPr>
          <a:xfrm>
            <a:off x="418466" y="1456897"/>
            <a:ext cx="5394960" cy="1318310"/>
          </a:xfrm>
          <a:prstGeom prst="rect">
            <a:avLst/>
          </a:prstGeom>
        </p:spPr>
        <p:txBody>
          <a:bodyPr lIns="0" tIns="91440" rIns="0"/>
          <a:lstStyle>
            <a:lvl1pPr>
              <a:defRPr sz="2400"/>
            </a:lvl1pPr>
            <a:lvl2pPr>
              <a:defRPr sz="2000"/>
            </a:lvl2pPr>
            <a:lvl3pPr marL="406400" indent="-285750">
              <a:defRPr lang="en-US" sz="1800" kern="1200" spc="0" baseline="0" dirty="0" smtClean="0">
                <a:solidFill>
                  <a:schemeClr val="tx1"/>
                </a:solidFill>
                <a:latin typeface="+mn-lt"/>
                <a:ea typeface="+mn-ea"/>
                <a:cs typeface="+mn-cs"/>
              </a:defRPr>
            </a:lvl3pPr>
          </a:lstStyle>
          <a:p>
            <a:pPr lvl="0"/>
            <a:r>
              <a:rPr lang="en-US"/>
              <a:t>Click to edit Master text styles</a:t>
            </a:r>
          </a:p>
          <a:p>
            <a:pPr lvl="1"/>
            <a:r>
              <a:rPr lang="en-US"/>
              <a:t>Second level</a:t>
            </a:r>
          </a:p>
          <a:p>
            <a:pPr marL="342900" marR="0" lvl="2" indent="-22225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3922775"/>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DA872E0C-8851-4885-B5B2-7B1AB1EFE27F}"/>
              </a:ext>
            </a:extLst>
          </p:cNvPr>
          <p:cNvSpPr>
            <a:spLocks noGrp="1"/>
          </p:cNvSpPr>
          <p:nvPr>
            <p:ph type="body" sz="quarter" idx="14"/>
          </p:nvPr>
        </p:nvSpPr>
        <p:spPr>
          <a:xfrm>
            <a:off x="6365127" y="1456897"/>
            <a:ext cx="5408231" cy="1246495"/>
          </a:xfrm>
          <a:prstGeom prst="rect">
            <a:avLst/>
          </a:prstGeom>
        </p:spPr>
        <p:txBody>
          <a:bodyPr lIns="0" tIns="91440" rIns="0"/>
          <a:lstStyle>
            <a:lvl1pPr>
              <a:defRPr sz="2400"/>
            </a:lvl1pPr>
            <a:lvl2pPr>
              <a:defRPr sz="2000"/>
            </a:lvl2pPr>
            <a:lvl3pPr marL="342900" indent="-222250">
              <a:buFont typeface="Arial" panose="020B0604020202020204" pitchFamily="34" charset="0"/>
              <a:buChar char="•"/>
              <a:defRPr/>
            </a:lvl3pPr>
          </a:lstStyle>
          <a:p>
            <a:pPr lvl="0"/>
            <a:r>
              <a:rPr lang="en-US"/>
              <a:t>Click to edit Master text styles</a:t>
            </a:r>
          </a:p>
          <a:p>
            <a:pPr lvl="1"/>
            <a:r>
              <a:rPr lang="en-US"/>
              <a:t>Second level</a:t>
            </a:r>
          </a:p>
          <a:p>
            <a:pPr lvl="2"/>
            <a:r>
              <a:rPr lang="en-US"/>
              <a:t>Third level</a:t>
            </a:r>
          </a:p>
        </p:txBody>
      </p:sp>
      <p:sp>
        <p:nvSpPr>
          <p:cNvPr id="4" name="Footer Placeholder 1">
            <a:extLst>
              <a:ext uri="{FF2B5EF4-FFF2-40B4-BE49-F238E27FC236}">
                <a16:creationId xmlns:a16="http://schemas.microsoft.com/office/drawing/2014/main" id="{9E636679-D287-455E-9B40-9D596B9809A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53153291"/>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losing slide">
    <p:bg>
      <p:bgPr>
        <a:solidFill>
          <a:schemeClr val="accent1"/>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Microsoft Azure logo">
            <a:extLst>
              <a:ext uri="{FF2B5EF4-FFF2-40B4-BE49-F238E27FC236}">
                <a16:creationId xmlns:a16="http://schemas.microsoft.com/office/drawing/2014/main" id="{7D35A676-8612-4160-B090-74025308FC28}"/>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306299133"/>
      </p:ext>
    </p:extLst>
  </p:cSld>
  <p:clrMapOvr>
    <a:masterClrMapping/>
  </p:clrMapOvr>
  <p:transition>
    <p:fade/>
  </p:transition>
</p:sldLayout>
</file>

<file path=ppt/slideLayouts/slideLayout73.xml><?xml version="1.0" encoding="utf-8"?>
<p:sldLayout xmlns:a="http://schemas.openxmlformats.org/drawingml/2006/main" xmlns:r="http://schemas.openxmlformats.org/officeDocument/2006/relationships" xmlns:p="http://schemas.openxmlformats.org/presentationml/2006/main" showMasterSp="0" preserve="1" userDrawn="1">
  <p:cSld name="Title Slide 1">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3600" strike="noStrike" spc="-49" baseline="0">
                <a:solidFill>
                  <a:schemeClr val="tx2"/>
                </a:solidFill>
              </a:defRPr>
            </a:lvl1pPr>
          </a:lstStyle>
          <a:p>
            <a:r>
              <a:rPr lang="en-US">
                <a:solidFill>
                  <a:schemeClr val="tx1"/>
                </a:solidFill>
              </a:rPr>
              <a:t>Microsoft Azure title</a:t>
            </a:r>
            <a:endParaRPr lang="en-US"/>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3" name="Footer Placeholder 1">
            <a:extLst>
              <a:ext uri="{FF2B5EF4-FFF2-40B4-BE49-F238E27FC236}">
                <a16:creationId xmlns:a16="http://schemas.microsoft.com/office/drawing/2014/main" id="{F8B43D0D-A719-438E-B092-F8DB6E9C956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2" name="Picture 1" descr="Microsoft Azure logo">
            <a:extLst>
              <a:ext uri="{FF2B5EF4-FFF2-40B4-BE49-F238E27FC236}">
                <a16:creationId xmlns:a16="http://schemas.microsoft.com/office/drawing/2014/main" id="{D668B8DE-8869-4679-AEE9-FFC840F28501}"/>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16135485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4.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3600" strike="noStrike" spc="-49" baseline="0">
                <a:solidFill>
                  <a:schemeClr val="bg2"/>
                </a:solidFill>
              </a:defRPr>
            </a:lvl1pPr>
          </a:lstStyle>
          <a:p>
            <a:r>
              <a:rPr lang="en-US"/>
              <a:t>Microsoft Azure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2"/>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3" name="Footer Placeholder 1">
            <a:extLst>
              <a:ext uri="{FF2B5EF4-FFF2-40B4-BE49-F238E27FC236}">
                <a16:creationId xmlns:a16="http://schemas.microsoft.com/office/drawing/2014/main" id="{0AA712FF-FC9D-46B5-A459-E64B25CB6DF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2" name="Picture 1" descr="Microsoft Azure logo">
            <a:extLst>
              <a:ext uri="{FF2B5EF4-FFF2-40B4-BE49-F238E27FC236}">
                <a16:creationId xmlns:a16="http://schemas.microsoft.com/office/drawing/2014/main" id="{02DCC0E7-1C9C-415C-8C35-2CC155580D77}"/>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75538952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preserve="1" userDrawn="1">
  <p:cSld name="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rgbClr val="000000"/>
                </a:solidFill>
              </a:defRPr>
            </a:lvl1pPr>
          </a:lstStyle>
          <a:p>
            <a:r>
              <a:rPr lang="en-US"/>
              <a:t>Microsoft Azure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Microsoft Azure logo">
            <a:extLst>
              <a:ext uri="{FF2B5EF4-FFF2-40B4-BE49-F238E27FC236}">
                <a16:creationId xmlns:a16="http://schemas.microsoft.com/office/drawing/2014/main" id="{CF49581D-D3CF-40EF-B525-95539EB7C2D1}"/>
              </a:ext>
            </a:extLst>
          </p:cNvPr>
          <p:cNvPicPr>
            <a:picLocks noChangeAspect="1"/>
          </p:cNvPicPr>
          <p:nvPr userDrawn="1"/>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98CDC23F-FCF7-47E1-B4DA-D74A0C28B55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2840758638"/>
      </p:ext>
    </p:extLst>
  </p:cSld>
  <p:clrMapOvr>
    <a:masterClrMapping/>
  </p:clrMapOvr>
  <p:transition>
    <p:fade/>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preserve="1" userDrawn="1">
  <p:cSld name="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chemeClr val="tx1"/>
                </a:solidFill>
              </a:defRPr>
            </a:lvl1pPr>
          </a:lstStyle>
          <a:p>
            <a:r>
              <a:rPr lang="en-US"/>
              <a:t>Microsoft Azure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4" name="Footer Placeholder 1">
            <a:extLst>
              <a:ext uri="{FF2B5EF4-FFF2-40B4-BE49-F238E27FC236}">
                <a16:creationId xmlns:a16="http://schemas.microsoft.com/office/drawing/2014/main" id="{54FD6A87-9742-4B26-A085-EB77376E3B5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2" name="Picture 1" descr="Microsoft Azure logo">
            <a:extLst>
              <a:ext uri="{FF2B5EF4-FFF2-40B4-BE49-F238E27FC236}">
                <a16:creationId xmlns:a16="http://schemas.microsoft.com/office/drawing/2014/main" id="{FA6DB1E0-DB27-42BC-BA66-1A760537ACFA}"/>
              </a:ext>
            </a:extLst>
          </p:cNvPr>
          <p:cNvPicPr>
            <a:picLocks noChangeAspect="1"/>
          </p:cNvPicPr>
          <p:nvPr userDrawn="1"/>
        </p:nvPicPr>
        <p:blipFill>
          <a:blip r:embed="rId2"/>
          <a:stretch>
            <a:fillRect/>
          </a:stretch>
        </p:blipFill>
        <p:spPr>
          <a:xfrm>
            <a:off x="136885" y="159691"/>
            <a:ext cx="2635247" cy="871753"/>
          </a:xfrm>
          <a:prstGeom prst="rect">
            <a:avLst/>
          </a:prstGeom>
        </p:spPr>
      </p:pic>
      <p:grpSp>
        <p:nvGrpSpPr>
          <p:cNvPr id="11" name="Group 10">
            <a:extLst>
              <a:ext uri="{FF2B5EF4-FFF2-40B4-BE49-F238E27FC236}">
                <a16:creationId xmlns:a16="http://schemas.microsoft.com/office/drawing/2014/main" id="{DBCFDBAA-F2E9-4E84-AF9D-6B3ABCD9121B}"/>
              </a:ext>
            </a:extLst>
          </p:cNvPr>
          <p:cNvGrpSpPr/>
          <p:nvPr userDrawn="1"/>
        </p:nvGrpSpPr>
        <p:grpSpPr>
          <a:xfrm>
            <a:off x="6383137" y="589416"/>
            <a:ext cx="5671978" cy="5679168"/>
            <a:chOff x="6383137" y="589416"/>
            <a:chExt cx="5671978" cy="5679168"/>
          </a:xfrm>
        </p:grpSpPr>
        <p:sp>
          <p:nvSpPr>
            <p:cNvPr id="12" name="Oval 11">
              <a:extLst>
                <a:ext uri="{FF2B5EF4-FFF2-40B4-BE49-F238E27FC236}">
                  <a16:creationId xmlns:a16="http://schemas.microsoft.com/office/drawing/2014/main" id="{7F4A7F08-7570-4702-A949-4835CCE9B03E}"/>
                </a:ext>
                <a:ext uri="{C183D7F6-B498-43B3-948B-1728B52AA6E4}">
                  <adec:decorative xmlns:adec="http://schemas.microsoft.com/office/drawing/2017/decorative" val="1"/>
                </a:ext>
              </a:extLst>
            </p:cNvPr>
            <p:cNvSpPr/>
            <p:nvPr userDrawn="1"/>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grpSp>
          <p:nvGrpSpPr>
            <p:cNvPr id="13" name="Group 12">
              <a:extLst>
                <a:ext uri="{FF2B5EF4-FFF2-40B4-BE49-F238E27FC236}">
                  <a16:creationId xmlns:a16="http://schemas.microsoft.com/office/drawing/2014/main" id="{9E06BEA2-ABC1-4CD4-B9FC-F45A71AC9859}"/>
                </a:ext>
              </a:extLst>
            </p:cNvPr>
            <p:cNvGrpSpPr/>
            <p:nvPr userDrawn="1"/>
          </p:nvGrpSpPr>
          <p:grpSpPr>
            <a:xfrm>
              <a:off x="6600946" y="859776"/>
              <a:ext cx="5148588" cy="5138447"/>
              <a:chOff x="6600946" y="859776"/>
              <a:chExt cx="5148588" cy="5138447"/>
            </a:xfrm>
          </p:grpSpPr>
          <p:grpSp>
            <p:nvGrpSpPr>
              <p:cNvPr id="14" name="Graphic 1">
                <a:extLst>
                  <a:ext uri="{FF2B5EF4-FFF2-40B4-BE49-F238E27FC236}">
                    <a16:creationId xmlns:a16="http://schemas.microsoft.com/office/drawing/2014/main" id="{F9BAC21C-F989-4EBD-81C6-7EE9418B8FA2}"/>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26" name="Freeform: Shape 25">
                  <a:extLst>
                    <a:ext uri="{FF2B5EF4-FFF2-40B4-BE49-F238E27FC236}">
                      <a16:creationId xmlns:a16="http://schemas.microsoft.com/office/drawing/2014/main" id="{D8DED2E4-1305-4F89-A5A3-E9F04ED34E0F}"/>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dirty="0"/>
                </a:p>
              </p:txBody>
            </p:sp>
            <p:sp>
              <p:nvSpPr>
                <p:cNvPr id="27" name="Freeform: Shape 26">
                  <a:extLst>
                    <a:ext uri="{FF2B5EF4-FFF2-40B4-BE49-F238E27FC236}">
                      <a16:creationId xmlns:a16="http://schemas.microsoft.com/office/drawing/2014/main" id="{8B8FDFD2-6DC2-46C3-BEBA-C3C38CB0E870}"/>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dirty="0"/>
                </a:p>
              </p:txBody>
            </p:sp>
            <p:sp>
              <p:nvSpPr>
                <p:cNvPr id="28" name="Freeform: Shape 27">
                  <a:extLst>
                    <a:ext uri="{FF2B5EF4-FFF2-40B4-BE49-F238E27FC236}">
                      <a16:creationId xmlns:a16="http://schemas.microsoft.com/office/drawing/2014/main" id="{6E4C7E11-B3E1-4D45-B156-5EC4DE2F6D98}"/>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dirty="0"/>
                </a:p>
              </p:txBody>
            </p:sp>
            <p:sp>
              <p:nvSpPr>
                <p:cNvPr id="29" name="Freeform: Shape 28">
                  <a:extLst>
                    <a:ext uri="{FF2B5EF4-FFF2-40B4-BE49-F238E27FC236}">
                      <a16:creationId xmlns:a16="http://schemas.microsoft.com/office/drawing/2014/main" id="{539C0DAE-0A7B-47B1-9D94-46CF71201782}"/>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dirty="0"/>
                </a:p>
              </p:txBody>
            </p:sp>
            <p:sp>
              <p:nvSpPr>
                <p:cNvPr id="30" name="Freeform: Shape 29">
                  <a:extLst>
                    <a:ext uri="{FF2B5EF4-FFF2-40B4-BE49-F238E27FC236}">
                      <a16:creationId xmlns:a16="http://schemas.microsoft.com/office/drawing/2014/main" id="{9ED92269-8257-43A2-A5A6-A5D8531C86D9}"/>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dirty="0"/>
                </a:p>
              </p:txBody>
            </p:sp>
            <p:sp>
              <p:nvSpPr>
                <p:cNvPr id="31" name="Freeform: Shape 30">
                  <a:extLst>
                    <a:ext uri="{FF2B5EF4-FFF2-40B4-BE49-F238E27FC236}">
                      <a16:creationId xmlns:a16="http://schemas.microsoft.com/office/drawing/2014/main" id="{210A87AF-2A78-4E38-9F04-A90BA7EFCCF9}"/>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dirty="0"/>
                </a:p>
              </p:txBody>
            </p:sp>
            <p:sp>
              <p:nvSpPr>
                <p:cNvPr id="32" name="Freeform: Shape 31">
                  <a:extLst>
                    <a:ext uri="{FF2B5EF4-FFF2-40B4-BE49-F238E27FC236}">
                      <a16:creationId xmlns:a16="http://schemas.microsoft.com/office/drawing/2014/main" id="{68AB032E-C55A-479E-967C-DDD3EBD31ACC}"/>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dirty="0"/>
                </a:p>
              </p:txBody>
            </p:sp>
            <p:sp>
              <p:nvSpPr>
                <p:cNvPr id="33" name="Freeform: Shape 32">
                  <a:extLst>
                    <a:ext uri="{FF2B5EF4-FFF2-40B4-BE49-F238E27FC236}">
                      <a16:creationId xmlns:a16="http://schemas.microsoft.com/office/drawing/2014/main" id="{0E920397-911B-4B13-9B54-DE6B738DA0C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dirty="0"/>
                </a:p>
              </p:txBody>
            </p:sp>
            <p:sp>
              <p:nvSpPr>
                <p:cNvPr id="34" name="Freeform: Shape 33">
                  <a:extLst>
                    <a:ext uri="{FF2B5EF4-FFF2-40B4-BE49-F238E27FC236}">
                      <a16:creationId xmlns:a16="http://schemas.microsoft.com/office/drawing/2014/main" id="{96906B36-03C9-4D78-9F2B-7404A5256EC0}"/>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dirty="0"/>
                </a:p>
              </p:txBody>
            </p:sp>
            <p:sp>
              <p:nvSpPr>
                <p:cNvPr id="35" name="Freeform: Shape 34">
                  <a:extLst>
                    <a:ext uri="{FF2B5EF4-FFF2-40B4-BE49-F238E27FC236}">
                      <a16:creationId xmlns:a16="http://schemas.microsoft.com/office/drawing/2014/main" id="{45B1856C-F96B-402D-875F-EFB4AD53D798}"/>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dirty="0"/>
                </a:p>
              </p:txBody>
            </p:sp>
            <p:sp>
              <p:nvSpPr>
                <p:cNvPr id="36" name="Freeform: Shape 35">
                  <a:extLst>
                    <a:ext uri="{FF2B5EF4-FFF2-40B4-BE49-F238E27FC236}">
                      <a16:creationId xmlns:a16="http://schemas.microsoft.com/office/drawing/2014/main" id="{527EA758-0E18-46FC-B237-13A9D2CFBA88}"/>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dirty="0"/>
                </a:p>
              </p:txBody>
            </p:sp>
            <p:sp>
              <p:nvSpPr>
                <p:cNvPr id="37" name="Freeform: Shape 36">
                  <a:extLst>
                    <a:ext uri="{FF2B5EF4-FFF2-40B4-BE49-F238E27FC236}">
                      <a16:creationId xmlns:a16="http://schemas.microsoft.com/office/drawing/2014/main" id="{908C230E-B5F2-4289-94E6-3AA7884E2C18}"/>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dirty="0"/>
                </a:p>
              </p:txBody>
            </p:sp>
            <p:sp>
              <p:nvSpPr>
                <p:cNvPr id="38" name="Freeform: Shape 37">
                  <a:extLst>
                    <a:ext uri="{FF2B5EF4-FFF2-40B4-BE49-F238E27FC236}">
                      <a16:creationId xmlns:a16="http://schemas.microsoft.com/office/drawing/2014/main" id="{E4EA9F46-94E7-46E0-BE8E-F6DCFF2545C1}"/>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dirty="0"/>
                </a:p>
              </p:txBody>
            </p:sp>
            <p:sp>
              <p:nvSpPr>
                <p:cNvPr id="39" name="Freeform: Shape 38">
                  <a:extLst>
                    <a:ext uri="{FF2B5EF4-FFF2-40B4-BE49-F238E27FC236}">
                      <a16:creationId xmlns:a16="http://schemas.microsoft.com/office/drawing/2014/main" id="{39AEC4BE-26B9-48DE-994D-6F2CF0101081}"/>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dirty="0"/>
                </a:p>
              </p:txBody>
            </p:sp>
            <p:sp>
              <p:nvSpPr>
                <p:cNvPr id="40" name="Freeform: Shape 39">
                  <a:extLst>
                    <a:ext uri="{FF2B5EF4-FFF2-40B4-BE49-F238E27FC236}">
                      <a16:creationId xmlns:a16="http://schemas.microsoft.com/office/drawing/2014/main" id="{F0BD796C-8AF4-40D5-BB9A-908F59971CD7}"/>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dirty="0"/>
                </a:p>
              </p:txBody>
            </p:sp>
            <p:sp>
              <p:nvSpPr>
                <p:cNvPr id="41" name="Freeform: Shape 40">
                  <a:extLst>
                    <a:ext uri="{FF2B5EF4-FFF2-40B4-BE49-F238E27FC236}">
                      <a16:creationId xmlns:a16="http://schemas.microsoft.com/office/drawing/2014/main" id="{448D5FB5-0EA7-4531-99EE-40DBB5DB06BB}"/>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dirty="0"/>
                </a:p>
              </p:txBody>
            </p:sp>
            <p:sp>
              <p:nvSpPr>
                <p:cNvPr id="42" name="Freeform: Shape 41">
                  <a:extLst>
                    <a:ext uri="{FF2B5EF4-FFF2-40B4-BE49-F238E27FC236}">
                      <a16:creationId xmlns:a16="http://schemas.microsoft.com/office/drawing/2014/main" id="{0C1669B7-9FDA-4884-A519-157D40BC91A3}"/>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dirty="0"/>
                </a:p>
              </p:txBody>
            </p:sp>
            <p:sp>
              <p:nvSpPr>
                <p:cNvPr id="43" name="Freeform: Shape 42">
                  <a:extLst>
                    <a:ext uri="{FF2B5EF4-FFF2-40B4-BE49-F238E27FC236}">
                      <a16:creationId xmlns:a16="http://schemas.microsoft.com/office/drawing/2014/main" id="{DDF47D3A-C39D-447A-A0B5-A64D6B0BB3A7}"/>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dirty="0"/>
                </a:p>
              </p:txBody>
            </p:sp>
            <p:sp>
              <p:nvSpPr>
                <p:cNvPr id="44" name="Freeform: Shape 43">
                  <a:extLst>
                    <a:ext uri="{FF2B5EF4-FFF2-40B4-BE49-F238E27FC236}">
                      <a16:creationId xmlns:a16="http://schemas.microsoft.com/office/drawing/2014/main" id="{DBAD286D-44FA-469A-951B-64F495B9A811}"/>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dirty="0"/>
                </a:p>
              </p:txBody>
            </p:sp>
            <p:sp>
              <p:nvSpPr>
                <p:cNvPr id="45" name="Freeform: Shape 44">
                  <a:extLst>
                    <a:ext uri="{FF2B5EF4-FFF2-40B4-BE49-F238E27FC236}">
                      <a16:creationId xmlns:a16="http://schemas.microsoft.com/office/drawing/2014/main" id="{2E176131-CAD3-45CC-BEDF-6B6611AB620E}"/>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dirty="0"/>
                </a:p>
              </p:txBody>
            </p:sp>
            <p:sp>
              <p:nvSpPr>
                <p:cNvPr id="46" name="Freeform: Shape 45">
                  <a:extLst>
                    <a:ext uri="{FF2B5EF4-FFF2-40B4-BE49-F238E27FC236}">
                      <a16:creationId xmlns:a16="http://schemas.microsoft.com/office/drawing/2014/main" id="{4F78C6ED-873A-4154-B15B-2BC408976511}"/>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dirty="0"/>
                </a:p>
              </p:txBody>
            </p:sp>
            <p:sp>
              <p:nvSpPr>
                <p:cNvPr id="47" name="Freeform: Shape 46">
                  <a:extLst>
                    <a:ext uri="{FF2B5EF4-FFF2-40B4-BE49-F238E27FC236}">
                      <a16:creationId xmlns:a16="http://schemas.microsoft.com/office/drawing/2014/main" id="{04A7B95B-7472-40B2-854E-027E7157863B}"/>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dirty="0"/>
                </a:p>
              </p:txBody>
            </p:sp>
            <p:sp>
              <p:nvSpPr>
                <p:cNvPr id="48" name="Freeform: Shape 47">
                  <a:extLst>
                    <a:ext uri="{FF2B5EF4-FFF2-40B4-BE49-F238E27FC236}">
                      <a16:creationId xmlns:a16="http://schemas.microsoft.com/office/drawing/2014/main" id="{D1E0D023-04AB-4EA7-86EB-5DC683506A93}"/>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dirty="0"/>
                </a:p>
              </p:txBody>
            </p:sp>
            <p:sp>
              <p:nvSpPr>
                <p:cNvPr id="49" name="Freeform: Shape 48">
                  <a:extLst>
                    <a:ext uri="{FF2B5EF4-FFF2-40B4-BE49-F238E27FC236}">
                      <a16:creationId xmlns:a16="http://schemas.microsoft.com/office/drawing/2014/main" id="{133E4CB6-70DA-48B3-919F-934A01EAB393}"/>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dirty="0"/>
                </a:p>
              </p:txBody>
            </p:sp>
          </p:grpSp>
          <p:sp>
            <p:nvSpPr>
              <p:cNvPr id="15" name="Oval 14">
                <a:extLst>
                  <a:ext uri="{FF2B5EF4-FFF2-40B4-BE49-F238E27FC236}">
                    <a16:creationId xmlns:a16="http://schemas.microsoft.com/office/drawing/2014/main" id="{EBEFECB7-4083-436F-9B0E-F4A5179D71CD}"/>
                  </a:ext>
                </a:extLst>
              </p:cNvPr>
              <p:cNvSpPr/>
              <p:nvPr userDrawn="1"/>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a:extLst>
                  <a:ext uri="{FF2B5EF4-FFF2-40B4-BE49-F238E27FC236}">
                    <a16:creationId xmlns:a16="http://schemas.microsoft.com/office/drawing/2014/main" id="{BEB8C8F2-2DD9-4204-9366-0C9D26A0AD87}"/>
                  </a:ext>
                </a:extLst>
              </p:cNvPr>
              <p:cNvSpPr/>
              <p:nvPr userDrawn="1"/>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7" name="Oval 16">
                <a:extLst>
                  <a:ext uri="{FF2B5EF4-FFF2-40B4-BE49-F238E27FC236}">
                    <a16:creationId xmlns:a16="http://schemas.microsoft.com/office/drawing/2014/main" id="{65AFF4B0-EBFA-4304-9DEC-A90263124089}"/>
                  </a:ext>
                </a:extLst>
              </p:cNvPr>
              <p:cNvSpPr/>
              <p:nvPr userDrawn="1"/>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8" name="Oval 17">
                <a:extLst>
                  <a:ext uri="{FF2B5EF4-FFF2-40B4-BE49-F238E27FC236}">
                    <a16:creationId xmlns:a16="http://schemas.microsoft.com/office/drawing/2014/main" id="{D73375B9-2A69-4279-BA8B-9EC491045BEE}"/>
                  </a:ext>
                </a:extLst>
              </p:cNvPr>
              <p:cNvSpPr/>
              <p:nvPr userDrawn="1"/>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9" name="Oval 18">
                <a:extLst>
                  <a:ext uri="{FF2B5EF4-FFF2-40B4-BE49-F238E27FC236}">
                    <a16:creationId xmlns:a16="http://schemas.microsoft.com/office/drawing/2014/main" id="{D8A2E957-C140-4B29-99D3-6FD7746A180A}"/>
                  </a:ext>
                </a:extLst>
              </p:cNvPr>
              <p:cNvSpPr/>
              <p:nvPr userDrawn="1"/>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0" name="Oval 19">
                <a:extLst>
                  <a:ext uri="{FF2B5EF4-FFF2-40B4-BE49-F238E27FC236}">
                    <a16:creationId xmlns:a16="http://schemas.microsoft.com/office/drawing/2014/main" id="{16300C53-36AA-4E7E-AD14-AC9AE750D286}"/>
                  </a:ext>
                </a:extLst>
              </p:cNvPr>
              <p:cNvSpPr/>
              <p:nvPr userDrawn="1"/>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1" name="Oval 20">
                <a:extLst>
                  <a:ext uri="{FF2B5EF4-FFF2-40B4-BE49-F238E27FC236}">
                    <a16:creationId xmlns:a16="http://schemas.microsoft.com/office/drawing/2014/main" id="{88B58FA7-A703-425C-9BB9-EBB81A1881A8}"/>
                  </a:ext>
                </a:extLst>
              </p:cNvPr>
              <p:cNvSpPr/>
              <p:nvPr userDrawn="1"/>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2" name="Oval 21">
                <a:extLst>
                  <a:ext uri="{FF2B5EF4-FFF2-40B4-BE49-F238E27FC236}">
                    <a16:creationId xmlns:a16="http://schemas.microsoft.com/office/drawing/2014/main" id="{D546F9A5-1FE0-4E97-B232-0045AB1672E9}"/>
                  </a:ext>
                </a:extLst>
              </p:cNvPr>
              <p:cNvSpPr/>
              <p:nvPr userDrawn="1"/>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3" name="Oval 22">
                <a:extLst>
                  <a:ext uri="{FF2B5EF4-FFF2-40B4-BE49-F238E27FC236}">
                    <a16:creationId xmlns:a16="http://schemas.microsoft.com/office/drawing/2014/main" id="{DA46D431-056B-4B33-A543-EB40F0760605}"/>
                  </a:ext>
                </a:extLst>
              </p:cNvPr>
              <p:cNvSpPr/>
              <p:nvPr userDrawn="1"/>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grpSp>
      </p:grpSp>
    </p:spTree>
    <p:extLst>
      <p:ext uri="{BB962C8B-B14F-4D97-AF65-F5344CB8AC3E}">
        <p14:creationId xmlns:p14="http://schemas.microsoft.com/office/powerpoint/2010/main" val="3459356732"/>
      </p:ext>
    </p:extLst>
  </p:cSld>
  <p:clrMapOvr>
    <a:masterClrMapping/>
  </p:clrMapOvr>
  <p:transition>
    <p:fade/>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preserve="1" userDrawn="1">
  <p:cSld name="1_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chemeClr val="tx1"/>
                </a:solidFill>
              </a:defRPr>
            </a:lvl1pPr>
          </a:lstStyle>
          <a:p>
            <a:r>
              <a:rPr lang="en-US"/>
              <a:t>Microsoft Azure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2" name="Picture 1" descr="Microsoft Azure logo">
            <a:extLst>
              <a:ext uri="{FF2B5EF4-FFF2-40B4-BE49-F238E27FC236}">
                <a16:creationId xmlns:a16="http://schemas.microsoft.com/office/drawing/2014/main" id="{FA6DB1E0-DB27-42BC-BA66-1A760537ACFA}"/>
              </a:ext>
            </a:extLst>
          </p:cNvPr>
          <p:cNvPicPr>
            <a:picLocks noChangeAspect="1"/>
          </p:cNvPicPr>
          <p:nvPr userDrawn="1"/>
        </p:nvPicPr>
        <p:blipFill>
          <a:blip r:embed="rId2"/>
          <a:stretch>
            <a:fillRect/>
          </a:stretch>
        </p:blipFill>
        <p:spPr>
          <a:xfrm>
            <a:off x="136885" y="159691"/>
            <a:ext cx="2635247" cy="871753"/>
          </a:xfrm>
          <a:prstGeom prst="rect">
            <a:avLst/>
          </a:prstGeom>
        </p:spPr>
      </p:pic>
      <p:sp>
        <p:nvSpPr>
          <p:cNvPr id="50" name="Rectangle 49">
            <a:extLst>
              <a:ext uri="{FF2B5EF4-FFF2-40B4-BE49-F238E27FC236}">
                <a16:creationId xmlns:a16="http://schemas.microsoft.com/office/drawing/2014/main" id="{37A90BB7-A791-4B6C-91BF-8EF300476D7D}"/>
              </a:ext>
            </a:extLst>
          </p:cNvPr>
          <p:cNvSpPr/>
          <p:nvPr userDrawn="1"/>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51" name="Picture 50">
            <a:extLst>
              <a:ext uri="{FF2B5EF4-FFF2-40B4-BE49-F238E27FC236}">
                <a16:creationId xmlns:a16="http://schemas.microsoft.com/office/drawing/2014/main" id="{C19A079F-8B9D-449D-B420-F4EF7A1D5E94}"/>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52" name="Graphic 1">
            <a:extLst>
              <a:ext uri="{FF2B5EF4-FFF2-40B4-BE49-F238E27FC236}">
                <a16:creationId xmlns:a16="http://schemas.microsoft.com/office/drawing/2014/main" id="{5A01E4FF-5A22-4C56-92F1-ED8F3BCB3235}"/>
              </a:ext>
            </a:extLst>
          </p:cNvPr>
          <p:cNvGrpSpPr/>
          <p:nvPr userDrawn="1"/>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53" name="Freeform: Shape 52">
              <a:extLst>
                <a:ext uri="{FF2B5EF4-FFF2-40B4-BE49-F238E27FC236}">
                  <a16:creationId xmlns:a16="http://schemas.microsoft.com/office/drawing/2014/main" id="{C711E0EF-4FC5-4891-9FB4-432207A728CB}"/>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dirty="0"/>
            </a:p>
          </p:txBody>
        </p:sp>
        <p:sp>
          <p:nvSpPr>
            <p:cNvPr id="54" name="Freeform: Shape 53">
              <a:extLst>
                <a:ext uri="{FF2B5EF4-FFF2-40B4-BE49-F238E27FC236}">
                  <a16:creationId xmlns:a16="http://schemas.microsoft.com/office/drawing/2014/main" id="{EE57641A-AF3E-400C-8AA7-F20209F92A70}"/>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dirty="0"/>
            </a:p>
          </p:txBody>
        </p:sp>
        <p:sp>
          <p:nvSpPr>
            <p:cNvPr id="55" name="Freeform: Shape 54">
              <a:extLst>
                <a:ext uri="{FF2B5EF4-FFF2-40B4-BE49-F238E27FC236}">
                  <a16:creationId xmlns:a16="http://schemas.microsoft.com/office/drawing/2014/main" id="{512C9A55-F38D-4E3B-9DE0-DD7DDD71FA33}"/>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dirty="0"/>
            </a:p>
          </p:txBody>
        </p:sp>
        <p:sp>
          <p:nvSpPr>
            <p:cNvPr id="56" name="Freeform: Shape 55">
              <a:extLst>
                <a:ext uri="{FF2B5EF4-FFF2-40B4-BE49-F238E27FC236}">
                  <a16:creationId xmlns:a16="http://schemas.microsoft.com/office/drawing/2014/main" id="{7E03F946-CF4F-4204-BF2F-E0902150AD1D}"/>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dirty="0"/>
            </a:p>
          </p:txBody>
        </p:sp>
        <p:sp>
          <p:nvSpPr>
            <p:cNvPr id="57" name="Freeform: Shape 56">
              <a:extLst>
                <a:ext uri="{FF2B5EF4-FFF2-40B4-BE49-F238E27FC236}">
                  <a16:creationId xmlns:a16="http://schemas.microsoft.com/office/drawing/2014/main" id="{49B09F87-946A-433D-9992-D7E3FD05FD8E}"/>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dirty="0"/>
            </a:p>
          </p:txBody>
        </p:sp>
        <p:sp>
          <p:nvSpPr>
            <p:cNvPr id="58" name="Freeform: Shape 57">
              <a:extLst>
                <a:ext uri="{FF2B5EF4-FFF2-40B4-BE49-F238E27FC236}">
                  <a16:creationId xmlns:a16="http://schemas.microsoft.com/office/drawing/2014/main" id="{C1337210-8357-4989-A7CC-EB827443CBC2}"/>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dirty="0"/>
            </a:p>
          </p:txBody>
        </p:sp>
        <p:sp>
          <p:nvSpPr>
            <p:cNvPr id="59" name="Freeform: Shape 58">
              <a:extLst>
                <a:ext uri="{FF2B5EF4-FFF2-40B4-BE49-F238E27FC236}">
                  <a16:creationId xmlns:a16="http://schemas.microsoft.com/office/drawing/2014/main" id="{154D1046-5571-428F-B448-271030D0E9A0}"/>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dirty="0"/>
            </a:p>
          </p:txBody>
        </p:sp>
        <p:sp>
          <p:nvSpPr>
            <p:cNvPr id="60" name="Freeform: Shape 59">
              <a:extLst>
                <a:ext uri="{FF2B5EF4-FFF2-40B4-BE49-F238E27FC236}">
                  <a16:creationId xmlns:a16="http://schemas.microsoft.com/office/drawing/2014/main" id="{819848F5-A2B8-443D-AF22-97FB2DF4876B}"/>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dirty="0"/>
            </a:p>
          </p:txBody>
        </p:sp>
        <p:sp>
          <p:nvSpPr>
            <p:cNvPr id="61" name="Freeform: Shape 60">
              <a:extLst>
                <a:ext uri="{FF2B5EF4-FFF2-40B4-BE49-F238E27FC236}">
                  <a16:creationId xmlns:a16="http://schemas.microsoft.com/office/drawing/2014/main" id="{F986B27C-1D7B-46FA-94A0-188DCF22FF5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dirty="0"/>
            </a:p>
          </p:txBody>
        </p:sp>
        <p:sp>
          <p:nvSpPr>
            <p:cNvPr id="62" name="Freeform: Shape 61">
              <a:extLst>
                <a:ext uri="{FF2B5EF4-FFF2-40B4-BE49-F238E27FC236}">
                  <a16:creationId xmlns:a16="http://schemas.microsoft.com/office/drawing/2014/main" id="{88941C66-D972-4E5A-B7CD-58766B53DD2B}"/>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dirty="0"/>
            </a:p>
          </p:txBody>
        </p:sp>
        <p:sp>
          <p:nvSpPr>
            <p:cNvPr id="63" name="Freeform: Shape 62">
              <a:extLst>
                <a:ext uri="{FF2B5EF4-FFF2-40B4-BE49-F238E27FC236}">
                  <a16:creationId xmlns:a16="http://schemas.microsoft.com/office/drawing/2014/main" id="{CC2E0FF5-A5BB-4D0F-8410-10DCCFA64505}"/>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dirty="0"/>
            </a:p>
          </p:txBody>
        </p:sp>
        <p:sp>
          <p:nvSpPr>
            <p:cNvPr id="64" name="Freeform: Shape 63">
              <a:extLst>
                <a:ext uri="{FF2B5EF4-FFF2-40B4-BE49-F238E27FC236}">
                  <a16:creationId xmlns:a16="http://schemas.microsoft.com/office/drawing/2014/main" id="{0A798B21-078E-4812-94B9-30093D70246A}"/>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dirty="0"/>
            </a:p>
          </p:txBody>
        </p:sp>
        <p:sp>
          <p:nvSpPr>
            <p:cNvPr id="65" name="Freeform: Shape 64">
              <a:extLst>
                <a:ext uri="{FF2B5EF4-FFF2-40B4-BE49-F238E27FC236}">
                  <a16:creationId xmlns:a16="http://schemas.microsoft.com/office/drawing/2014/main" id="{AC19297F-DA07-4516-9BBF-8659DF752EE0}"/>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dirty="0"/>
            </a:p>
          </p:txBody>
        </p:sp>
        <p:sp>
          <p:nvSpPr>
            <p:cNvPr id="66" name="Freeform: Shape 65">
              <a:extLst>
                <a:ext uri="{FF2B5EF4-FFF2-40B4-BE49-F238E27FC236}">
                  <a16:creationId xmlns:a16="http://schemas.microsoft.com/office/drawing/2014/main" id="{A3AE18E5-A02F-40DE-8341-C45B4B2DA52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dirty="0"/>
            </a:p>
          </p:txBody>
        </p:sp>
        <p:sp>
          <p:nvSpPr>
            <p:cNvPr id="67" name="Freeform: Shape 66">
              <a:extLst>
                <a:ext uri="{FF2B5EF4-FFF2-40B4-BE49-F238E27FC236}">
                  <a16:creationId xmlns:a16="http://schemas.microsoft.com/office/drawing/2014/main" id="{54B1BE0D-C50F-42D3-A3BE-D285180D9CB2}"/>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dirty="0"/>
            </a:p>
          </p:txBody>
        </p:sp>
        <p:sp>
          <p:nvSpPr>
            <p:cNvPr id="68" name="Freeform: Shape 67">
              <a:extLst>
                <a:ext uri="{FF2B5EF4-FFF2-40B4-BE49-F238E27FC236}">
                  <a16:creationId xmlns:a16="http://schemas.microsoft.com/office/drawing/2014/main" id="{4AC3DEFB-97DD-4FF8-B76B-919126D6964B}"/>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dirty="0"/>
            </a:p>
          </p:txBody>
        </p:sp>
        <p:sp>
          <p:nvSpPr>
            <p:cNvPr id="69" name="Freeform: Shape 68">
              <a:extLst>
                <a:ext uri="{FF2B5EF4-FFF2-40B4-BE49-F238E27FC236}">
                  <a16:creationId xmlns:a16="http://schemas.microsoft.com/office/drawing/2014/main" id="{F623C448-0661-484F-B7A8-47CBF1594BD4}"/>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dirty="0"/>
            </a:p>
          </p:txBody>
        </p:sp>
        <p:sp>
          <p:nvSpPr>
            <p:cNvPr id="70" name="Freeform: Shape 69">
              <a:extLst>
                <a:ext uri="{FF2B5EF4-FFF2-40B4-BE49-F238E27FC236}">
                  <a16:creationId xmlns:a16="http://schemas.microsoft.com/office/drawing/2014/main" id="{188BFF0F-1D22-4EED-8860-C0B3607D7819}"/>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dirty="0"/>
            </a:p>
          </p:txBody>
        </p:sp>
        <p:sp>
          <p:nvSpPr>
            <p:cNvPr id="71" name="Freeform: Shape 70">
              <a:extLst>
                <a:ext uri="{FF2B5EF4-FFF2-40B4-BE49-F238E27FC236}">
                  <a16:creationId xmlns:a16="http://schemas.microsoft.com/office/drawing/2014/main" id="{DB04FF8B-5663-4D9F-8998-56DE013503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dirty="0"/>
            </a:p>
          </p:txBody>
        </p:sp>
        <p:sp>
          <p:nvSpPr>
            <p:cNvPr id="72" name="Freeform: Shape 71">
              <a:extLst>
                <a:ext uri="{FF2B5EF4-FFF2-40B4-BE49-F238E27FC236}">
                  <a16:creationId xmlns:a16="http://schemas.microsoft.com/office/drawing/2014/main" id="{C0D23933-3442-4AC6-93FA-7696EEE1947F}"/>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dirty="0"/>
            </a:p>
          </p:txBody>
        </p:sp>
        <p:sp>
          <p:nvSpPr>
            <p:cNvPr id="73" name="Freeform: Shape 72">
              <a:extLst>
                <a:ext uri="{FF2B5EF4-FFF2-40B4-BE49-F238E27FC236}">
                  <a16:creationId xmlns:a16="http://schemas.microsoft.com/office/drawing/2014/main" id="{DC167EC8-E930-4642-820D-FDD0E733567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dirty="0"/>
            </a:p>
          </p:txBody>
        </p:sp>
        <p:sp>
          <p:nvSpPr>
            <p:cNvPr id="74" name="Freeform: Shape 73">
              <a:extLst>
                <a:ext uri="{FF2B5EF4-FFF2-40B4-BE49-F238E27FC236}">
                  <a16:creationId xmlns:a16="http://schemas.microsoft.com/office/drawing/2014/main" id="{84E621B6-517E-4FA3-B245-DCC6EF568FBA}"/>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dirty="0"/>
            </a:p>
          </p:txBody>
        </p:sp>
        <p:sp>
          <p:nvSpPr>
            <p:cNvPr id="75" name="Freeform: Shape 74">
              <a:extLst>
                <a:ext uri="{FF2B5EF4-FFF2-40B4-BE49-F238E27FC236}">
                  <a16:creationId xmlns:a16="http://schemas.microsoft.com/office/drawing/2014/main" id="{9BC4E032-2A0F-4F5F-80CC-02979FEE603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dirty="0"/>
            </a:p>
          </p:txBody>
        </p:sp>
        <p:sp>
          <p:nvSpPr>
            <p:cNvPr id="76" name="Freeform: Shape 75">
              <a:extLst>
                <a:ext uri="{FF2B5EF4-FFF2-40B4-BE49-F238E27FC236}">
                  <a16:creationId xmlns:a16="http://schemas.microsoft.com/office/drawing/2014/main" id="{66E38735-30F9-43CF-A0FB-835E4191BCA9}"/>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dirty="0"/>
            </a:p>
          </p:txBody>
        </p:sp>
      </p:grpSp>
      <p:sp>
        <p:nvSpPr>
          <p:cNvPr id="3" name="Footer Placeholder 1">
            <a:extLst>
              <a:ext uri="{FF2B5EF4-FFF2-40B4-BE49-F238E27FC236}">
                <a16:creationId xmlns:a16="http://schemas.microsoft.com/office/drawing/2014/main" id="{8B88EB9B-5426-4E42-BCAA-53723B726B44}"/>
              </a:ext>
            </a:extLst>
          </p:cNvPr>
          <p:cNvSpPr txBox="1">
            <a:spLocks/>
          </p:cNvSpPr>
          <p:nvPr userDrawn="1"/>
        </p:nvSpPr>
        <p:spPr>
          <a:xfrm>
            <a:off x="442466"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spTree>
    <p:extLst>
      <p:ext uri="{BB962C8B-B14F-4D97-AF65-F5344CB8AC3E}">
        <p14:creationId xmlns:p14="http://schemas.microsoft.com/office/powerpoint/2010/main" val="2200593454"/>
      </p:ext>
    </p:extLst>
  </p:cSld>
  <p:clrMapOvr>
    <a:masterClrMapping/>
  </p:clrMapOvr>
  <p:transition>
    <p:fade/>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5" name="Footer Placeholder 1">
            <a:extLst>
              <a:ext uri="{FF2B5EF4-FFF2-40B4-BE49-F238E27FC236}">
                <a16:creationId xmlns:a16="http://schemas.microsoft.com/office/drawing/2014/main" id="{EC2D8BCE-5DFE-4182-9B53-DC1422F668B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2299162"/>
      </p:ext>
    </p:extLst>
  </p:cSld>
  <p:clrMapOvr>
    <a:masterClrMapping/>
  </p:clrMapOvr>
  <p:transition>
    <p:fade/>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Footer Placeholder 1">
            <a:extLst>
              <a:ext uri="{FF2B5EF4-FFF2-40B4-BE49-F238E27FC236}">
                <a16:creationId xmlns:a16="http://schemas.microsoft.com/office/drawing/2014/main" id="{8ED00628-11CE-4014-89C6-CD5E5AF5AAFC}"/>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618521830"/>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18643" y="1083334"/>
            <a:ext cx="11341268" cy="400110"/>
          </a:xfrm>
          <a:prstGeom prst="rect">
            <a:avLst/>
          </a:prstGeom>
        </p:spPr>
        <p:txBody>
          <a:bodyPr lIns="0" tIns="45720" rIns="0" bIns="45720"/>
          <a:lstStyle>
            <a:lvl1pPr>
              <a:defRPr sz="2000">
                <a:solidFill>
                  <a:schemeClr val="accent4"/>
                </a:solidFill>
              </a:defRPr>
            </a:lvl1pPr>
          </a:lstStyle>
          <a:p>
            <a:r>
              <a:rPr lang="en-US"/>
              <a:t>Subheading Segoe UI </a:t>
            </a:r>
            <a:r>
              <a:rPr lang="en-US" err="1"/>
              <a:t>Semibold</a:t>
            </a:r>
            <a:r>
              <a:rPr lang="en-US"/>
              <a:t> 20 </a:t>
            </a:r>
            <a:r>
              <a:rPr lang="en-US" err="1"/>
              <a:t>pt</a:t>
            </a:r>
            <a:endParaRPr lang="en-US"/>
          </a:p>
        </p:txBody>
      </p:sp>
      <p:sp>
        <p:nvSpPr>
          <p:cNvPr id="3" name="Footer Placeholder 1">
            <a:extLst>
              <a:ext uri="{FF2B5EF4-FFF2-40B4-BE49-F238E27FC236}">
                <a16:creationId xmlns:a16="http://schemas.microsoft.com/office/drawing/2014/main" id="{F1375FA3-68AA-4B3B-BB83-932D76211D4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5301356"/>
      </p:ext>
    </p:extLst>
  </p:cSld>
  <p:clrMapOvr>
    <a:masterClrMapping/>
  </p:clrMapOvr>
  <p:transition>
    <p:fade/>
  </p:transition>
</p:sldLayout>
</file>

<file path=ppt/slideLayouts/slideLayout80.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18643" y="1083334"/>
            <a:ext cx="11341268" cy="400110"/>
          </a:xfrm>
          <a:prstGeom prst="rect">
            <a:avLst/>
          </a:prstGeom>
        </p:spPr>
        <p:txBody>
          <a:bodyPr lIns="0" tIns="45720" rIns="0" bIns="45720"/>
          <a:lstStyle>
            <a:lvl1pPr>
              <a:defRPr sz="2000">
                <a:solidFill>
                  <a:schemeClr val="accent4"/>
                </a:solidFill>
              </a:defRPr>
            </a:lvl1pPr>
          </a:lstStyle>
          <a:p>
            <a:r>
              <a:rPr lang="en-US"/>
              <a:t>Subheading Segoe UI </a:t>
            </a:r>
            <a:r>
              <a:rPr lang="en-US" err="1"/>
              <a:t>Semibold</a:t>
            </a:r>
            <a:r>
              <a:rPr lang="en-US"/>
              <a:t> 20 </a:t>
            </a:r>
            <a:r>
              <a:rPr lang="en-US" err="1"/>
              <a:t>pt</a:t>
            </a:r>
            <a:endParaRPr lang="en-US"/>
          </a:p>
        </p:txBody>
      </p:sp>
      <p:sp>
        <p:nvSpPr>
          <p:cNvPr id="3" name="Footer Placeholder 1">
            <a:extLst>
              <a:ext uri="{FF2B5EF4-FFF2-40B4-BE49-F238E27FC236}">
                <a16:creationId xmlns:a16="http://schemas.microsoft.com/office/drawing/2014/main" id="{F1375FA3-68AA-4B3B-BB83-932D76211D4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55470649"/>
      </p:ext>
    </p:extLst>
  </p:cSld>
  <p:clrMapOvr>
    <a:masterClrMapping/>
  </p:clrMapOvr>
  <p:transition>
    <p:fade/>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6" name="Text Placeholder 5">
            <a:extLst>
              <a:ext uri="{FF2B5EF4-FFF2-40B4-BE49-F238E27FC236}">
                <a16:creationId xmlns:a16="http://schemas.microsoft.com/office/drawing/2014/main" id="{14D7AC5C-A0C4-4850-8CA1-CF211FDC36CF}"/>
              </a:ext>
            </a:extLst>
          </p:cNvPr>
          <p:cNvSpPr>
            <a:spLocks noGrp="1"/>
          </p:cNvSpPr>
          <p:nvPr>
            <p:ph type="body" sz="quarter" idx="10"/>
          </p:nvPr>
        </p:nvSpPr>
        <p:spPr>
          <a:xfrm>
            <a:off x="419100" y="1457326"/>
            <a:ext cx="11341100" cy="1808637"/>
          </a:xfrm>
          <a:prstGeom prst="rect">
            <a:avLst/>
          </a:prstGeom>
        </p:spPr>
        <p:txBody>
          <a:bodyPr l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1">
            <a:extLst>
              <a:ext uri="{FF2B5EF4-FFF2-40B4-BE49-F238E27FC236}">
                <a16:creationId xmlns:a16="http://schemas.microsoft.com/office/drawing/2014/main" id="{38846C7A-1465-453E-954F-398A9C85132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656302297"/>
      </p:ext>
    </p:extLst>
  </p:cSld>
  <p:clrMapOvr>
    <a:masterClrMapping/>
  </p:clrMapOvr>
  <p:transition>
    <p:fade/>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8" name="Text Placeholder 7">
            <a:extLst>
              <a:ext uri="{FF2B5EF4-FFF2-40B4-BE49-F238E27FC236}">
                <a16:creationId xmlns:a16="http://schemas.microsoft.com/office/drawing/2014/main" id="{48CAB561-C133-479D-8083-6FF5A870672B}"/>
              </a:ext>
            </a:extLst>
          </p:cNvPr>
          <p:cNvSpPr>
            <a:spLocks noGrp="1"/>
          </p:cNvSpPr>
          <p:nvPr>
            <p:ph type="body" sz="quarter" idx="12"/>
          </p:nvPr>
        </p:nvSpPr>
        <p:spPr>
          <a:xfrm>
            <a:off x="418643" y="1457325"/>
            <a:ext cx="11354257" cy="1808637"/>
          </a:xfrm>
          <a:prstGeom prst="rect">
            <a:avLst/>
          </a:prstGeom>
        </p:spPr>
        <p:txBody>
          <a:bodyPr lIns="0"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4991100"/>
            <a:ext cx="12192000" cy="5334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057746"/>
            <a:ext cx="11341268" cy="400110"/>
          </a:xfrm>
          <a:prstGeom prst="rect">
            <a:avLst/>
          </a:prstGeom>
        </p:spPr>
        <p:txBody>
          <a:bodyPr lIns="0" rIns="0" anchor="ctr"/>
          <a:lstStyle>
            <a:lvl1pPr>
              <a:defRPr sz="2000"/>
            </a:lvl1pPr>
          </a:lstStyle>
          <a:p>
            <a:pPr lvl="0"/>
            <a:r>
              <a:rPr lang="en-US"/>
              <a:t>Click to edit Master text styles</a:t>
            </a:r>
          </a:p>
        </p:txBody>
      </p:sp>
      <p:sp>
        <p:nvSpPr>
          <p:cNvPr id="10" name="Footer Placeholder 1">
            <a:extLst>
              <a:ext uri="{FF2B5EF4-FFF2-40B4-BE49-F238E27FC236}">
                <a16:creationId xmlns:a16="http://schemas.microsoft.com/office/drawing/2014/main" id="{D2D727ED-2407-4339-9A8E-2F5298EDCC0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23303027"/>
      </p:ext>
    </p:extLst>
  </p:cSld>
  <p:clrMapOvr>
    <a:masterClrMapping/>
  </p:clrMapOvr>
  <p:transition>
    <p:fade/>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7" name="Text Placeholder 6">
            <a:extLst>
              <a:ext uri="{FF2B5EF4-FFF2-40B4-BE49-F238E27FC236}">
                <a16:creationId xmlns:a16="http://schemas.microsoft.com/office/drawing/2014/main" id="{D2BCC9BD-7254-4C63-A841-78F2C1DF0347}"/>
              </a:ext>
            </a:extLst>
          </p:cNvPr>
          <p:cNvSpPr>
            <a:spLocks noGrp="1"/>
          </p:cNvSpPr>
          <p:nvPr>
            <p:ph type="body" sz="quarter" idx="12"/>
          </p:nvPr>
        </p:nvSpPr>
        <p:spPr>
          <a:xfrm>
            <a:off x="418643" y="1456896"/>
            <a:ext cx="5578932"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45104354-AF0E-4A96-9534-75C5707022FA}"/>
              </a:ext>
            </a:extLst>
          </p:cNvPr>
          <p:cNvSpPr>
            <a:spLocks noGrp="1"/>
          </p:cNvSpPr>
          <p:nvPr>
            <p:ph type="body" sz="quarter" idx="13"/>
          </p:nvPr>
        </p:nvSpPr>
        <p:spPr>
          <a:xfrm>
            <a:off x="6229350" y="1456896"/>
            <a:ext cx="5543550"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1">
            <a:extLst>
              <a:ext uri="{FF2B5EF4-FFF2-40B4-BE49-F238E27FC236}">
                <a16:creationId xmlns:a16="http://schemas.microsoft.com/office/drawing/2014/main" id="{D7B20489-E10E-436F-9A55-5179A38A07C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09114660"/>
      </p:ext>
    </p:extLst>
  </p:cSld>
  <p:clrMapOvr>
    <a:masterClrMapping/>
  </p:clrMapOvr>
  <p:transition>
    <p:fade/>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8" name="Text Placeholder 7">
            <a:extLst>
              <a:ext uri="{FF2B5EF4-FFF2-40B4-BE49-F238E27FC236}">
                <a16:creationId xmlns:a16="http://schemas.microsoft.com/office/drawing/2014/main" id="{588AB4B6-D71A-4E7E-A4DC-4E0DAEB462DE}"/>
              </a:ext>
            </a:extLst>
          </p:cNvPr>
          <p:cNvSpPr>
            <a:spLocks noGrp="1"/>
          </p:cNvSpPr>
          <p:nvPr>
            <p:ph type="body" sz="quarter" idx="13"/>
          </p:nvPr>
        </p:nvSpPr>
        <p:spPr>
          <a:xfrm>
            <a:off x="418466"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lang="en-US" sz="2000" kern="1200" spc="0" baseline="0" dirty="0">
                <a:solidFill>
                  <a:schemeClr val="tx1"/>
                </a:solidFill>
                <a:latin typeface="+mn-lt"/>
                <a:ea typeface="+mn-ea"/>
                <a:cs typeface="+mn-cs"/>
              </a:defRPr>
            </a:lvl2pPr>
            <a:lvl3pPr marL="520700" indent="-228600">
              <a:buFont typeface="Arial" panose="020B0604020202020204" pitchFamily="34" charset="0"/>
              <a:buChar char="‒"/>
              <a:defRPr/>
            </a:lvl3pPr>
            <a:lvl4pPr marL="228600" indent="0">
              <a:defRPr/>
            </a:lvl4pPr>
            <a:lvl5pPr marL="228600" indent="0">
              <a:defRPr/>
            </a:lvl5pPr>
          </a:lstStyle>
          <a:p>
            <a:pPr lvl="0"/>
            <a:r>
              <a:rPr lang="en-US"/>
              <a:t>Click to edit Master text styles</a:t>
            </a:r>
          </a:p>
          <a:p>
            <a:pPr lvl="1"/>
            <a:r>
              <a:rPr lang="en-US"/>
              <a:t>Second level</a:t>
            </a:r>
          </a:p>
          <a:p>
            <a:pPr lvl="2"/>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7">
            <a:extLst>
              <a:ext uri="{FF2B5EF4-FFF2-40B4-BE49-F238E27FC236}">
                <a16:creationId xmlns:a16="http://schemas.microsoft.com/office/drawing/2014/main" id="{D559A0EC-5ADC-4A1D-99D3-F1FD1CB25EFC}"/>
              </a:ext>
            </a:extLst>
          </p:cNvPr>
          <p:cNvSpPr>
            <a:spLocks noGrp="1"/>
          </p:cNvSpPr>
          <p:nvPr>
            <p:ph type="body" sz="quarter" idx="14"/>
          </p:nvPr>
        </p:nvSpPr>
        <p:spPr>
          <a:xfrm>
            <a:off x="6364951"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sz="2000"/>
            </a:lvl2pPr>
            <a:lvl3pPr marL="577850" indent="-285750">
              <a:defRPr lang="en-US" sz="1800" kern="1200" spc="0" baseline="0" dirty="0">
                <a:solidFill>
                  <a:schemeClr val="tx1"/>
                </a:solidFill>
                <a:latin typeface="+mn-lt"/>
                <a:ea typeface="+mn-ea"/>
                <a:cs typeface="+mn-cs"/>
              </a:defRPr>
            </a:lvl3pPr>
            <a:lvl4pPr marL="228600" indent="0">
              <a:defRPr/>
            </a:lvl4pPr>
            <a:lvl5pPr marL="228600" indent="0">
              <a:defRPr/>
            </a:lvl5pPr>
          </a:lstStyle>
          <a:p>
            <a:pPr lvl="0"/>
            <a:r>
              <a:rPr lang="en-US"/>
              <a:t>Click to edit Master text styles</a:t>
            </a:r>
          </a:p>
          <a:p>
            <a:pPr lvl="1"/>
            <a:r>
              <a:rPr lang="en-US"/>
              <a:t>Second level</a:t>
            </a:r>
          </a:p>
          <a:p>
            <a:pPr marL="520700" marR="0" lvl="2"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33B916B7-8152-49FF-A164-7DD23659B56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72843051"/>
      </p:ext>
    </p:extLst>
  </p:cSld>
  <p:clrMapOvr>
    <a:masterClrMapping/>
  </p:clrMapOvr>
  <p:transition>
    <p:fade/>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A943840-546C-404E-809E-352FCE17B65F}"/>
              </a:ext>
            </a:extLst>
          </p:cNvPr>
          <p:cNvSpPr>
            <a:spLocks noGrp="1"/>
          </p:cNvSpPr>
          <p:nvPr>
            <p:ph type="body" sz="quarter" idx="13"/>
          </p:nvPr>
        </p:nvSpPr>
        <p:spPr>
          <a:xfrm>
            <a:off x="418466" y="1456897"/>
            <a:ext cx="5394960" cy="1318310"/>
          </a:xfrm>
          <a:prstGeom prst="rect">
            <a:avLst/>
          </a:prstGeom>
        </p:spPr>
        <p:txBody>
          <a:bodyPr lIns="0" tIns="91440" rIns="0"/>
          <a:lstStyle>
            <a:lvl1pPr>
              <a:defRPr sz="2400"/>
            </a:lvl1pPr>
            <a:lvl2pPr>
              <a:defRPr sz="2000"/>
            </a:lvl2pPr>
            <a:lvl3pPr marL="406400" indent="-285750">
              <a:defRPr lang="en-US" sz="1800" kern="1200" spc="0" baseline="0" dirty="0" smtClean="0">
                <a:solidFill>
                  <a:schemeClr val="tx1"/>
                </a:solidFill>
                <a:latin typeface="+mn-lt"/>
                <a:ea typeface="+mn-ea"/>
                <a:cs typeface="+mn-cs"/>
              </a:defRPr>
            </a:lvl3pPr>
          </a:lstStyle>
          <a:p>
            <a:pPr lvl="0"/>
            <a:r>
              <a:rPr lang="en-US"/>
              <a:t>Click to edit Master text styles</a:t>
            </a:r>
          </a:p>
          <a:p>
            <a:pPr lvl="1"/>
            <a:r>
              <a:rPr lang="en-US"/>
              <a:t>Second level</a:t>
            </a:r>
          </a:p>
          <a:p>
            <a:pPr marL="342900" marR="0" lvl="2" indent="-22225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3922775"/>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DA872E0C-8851-4885-B5B2-7B1AB1EFE27F}"/>
              </a:ext>
            </a:extLst>
          </p:cNvPr>
          <p:cNvSpPr>
            <a:spLocks noGrp="1"/>
          </p:cNvSpPr>
          <p:nvPr>
            <p:ph type="body" sz="quarter" idx="14"/>
          </p:nvPr>
        </p:nvSpPr>
        <p:spPr>
          <a:xfrm>
            <a:off x="6365127" y="1456897"/>
            <a:ext cx="5408231" cy="1246495"/>
          </a:xfrm>
          <a:prstGeom prst="rect">
            <a:avLst/>
          </a:prstGeom>
        </p:spPr>
        <p:txBody>
          <a:bodyPr lIns="0" tIns="91440" rIns="0"/>
          <a:lstStyle>
            <a:lvl1pPr>
              <a:defRPr sz="2400"/>
            </a:lvl1pPr>
            <a:lvl2pPr>
              <a:defRPr sz="2000"/>
            </a:lvl2pPr>
            <a:lvl3pPr marL="342900" indent="-222250">
              <a:buFont typeface="Arial" panose="020B0604020202020204" pitchFamily="34" charset="0"/>
              <a:buChar char="•"/>
              <a:defRPr/>
            </a:lvl3pPr>
          </a:lstStyle>
          <a:p>
            <a:pPr lvl="0"/>
            <a:r>
              <a:rPr lang="en-US"/>
              <a:t>Click to edit Master text styles</a:t>
            </a:r>
          </a:p>
          <a:p>
            <a:pPr lvl="1"/>
            <a:r>
              <a:rPr lang="en-US"/>
              <a:t>Second level</a:t>
            </a:r>
          </a:p>
          <a:p>
            <a:pPr lvl="2"/>
            <a:r>
              <a:rPr lang="en-US"/>
              <a:t>Third level</a:t>
            </a:r>
          </a:p>
        </p:txBody>
      </p:sp>
      <p:sp>
        <p:nvSpPr>
          <p:cNvPr id="4" name="Footer Placeholder 1">
            <a:extLst>
              <a:ext uri="{FF2B5EF4-FFF2-40B4-BE49-F238E27FC236}">
                <a16:creationId xmlns:a16="http://schemas.microsoft.com/office/drawing/2014/main" id="{9E636679-D287-455E-9B40-9D596B9809A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62890180"/>
      </p:ext>
    </p:extLst>
  </p:cSld>
  <p:clrMapOvr>
    <a:masterClrMapping/>
  </p:clrMapOvr>
  <p:transition>
    <p:fade/>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11B26042-856B-4C9B-AE67-D8165C9BFEDC}"/>
              </a:ext>
            </a:extLst>
          </p:cNvPr>
          <p:cNvSpPr>
            <a:spLocks noGrp="1"/>
          </p:cNvSpPr>
          <p:nvPr>
            <p:ph type="body" sz="quarter" idx="15"/>
          </p:nvPr>
        </p:nvSpPr>
        <p:spPr>
          <a:xfrm>
            <a:off x="418643" y="1456896"/>
            <a:ext cx="5578932" cy="1246495"/>
          </a:xfrm>
          <a:prstGeom prst="rect">
            <a:avLst/>
          </a:prstGeom>
          <a:solidFill>
            <a:schemeClr val="bg1">
              <a:lumMod val="95000"/>
            </a:schemeClr>
          </a:solidFill>
        </p:spPr>
        <p:txBody>
          <a:bodyPr wrap="square" tIns="91440">
            <a:spAutoFit/>
          </a:bodyPr>
          <a:lstStyle>
            <a:lvl1pPr>
              <a:defRPr sz="2400"/>
            </a:lvl1pPr>
            <a:lvl3pPr marL="342900" indent="-228600">
              <a:buFont typeface="Arial" panose="020B0604020202020204" pitchFamily="34" charset="0"/>
              <a:buChar char="•"/>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9A37ADC6-B611-40D4-8A03-51AD20762D13}"/>
              </a:ext>
            </a:extLst>
          </p:cNvPr>
          <p:cNvSpPr>
            <a:spLocks noGrp="1"/>
          </p:cNvSpPr>
          <p:nvPr>
            <p:ph type="body" sz="quarter" idx="16"/>
          </p:nvPr>
        </p:nvSpPr>
        <p:spPr>
          <a:xfrm>
            <a:off x="6216920" y="1456896"/>
            <a:ext cx="5544007" cy="1272143"/>
          </a:xfrm>
          <a:prstGeom prst="rect">
            <a:avLst/>
          </a:prstGeom>
          <a:solidFill>
            <a:schemeClr val="bg1">
              <a:lumMod val="95000"/>
            </a:schemeClr>
          </a:solidFill>
        </p:spPr>
        <p:txBody>
          <a:bodyPr tIns="91440">
            <a:spAutoFit/>
          </a:bodyPr>
          <a:lstStyle>
            <a:lvl1pPr>
              <a:defRPr sz="2400"/>
            </a:lvl1pPr>
            <a:lvl3pPr marL="342900" indent="-228600">
              <a:buFont typeface="Arial" panose="020B0604020202020204" pitchFamily="34" charset="0"/>
              <a:buChar char="•"/>
              <a:defRPr lang="en-US" sz="1800" kern="1200" spc="0" baseline="0" dirty="0" smtClean="0">
                <a:solidFill>
                  <a:schemeClr val="tx1"/>
                </a:solidFill>
                <a:latin typeface="+mn-lt"/>
                <a:ea typeface="+mn-ea"/>
                <a:cs typeface="+mn-cs"/>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marL="342900" marR="0" lvl="2" indent="-2286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4D18DD19-84C1-423C-9061-7A04BBDE37A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84262890"/>
      </p:ext>
    </p:extLst>
  </p:cSld>
  <p:clrMapOvr>
    <a:masterClrMapping/>
  </p:clrMapOvr>
  <p:transition>
    <p:fade/>
  </p:transition>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Software Co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Software code</a:t>
            </a:r>
          </a:p>
        </p:txBody>
      </p:sp>
      <p:sp>
        <p:nvSpPr>
          <p:cNvPr id="10" name="Text Placeholder 9">
            <a:extLst>
              <a:ext uri="{FF2B5EF4-FFF2-40B4-BE49-F238E27FC236}">
                <a16:creationId xmlns:a16="http://schemas.microsoft.com/office/drawing/2014/main" id="{F8047BC8-CD6A-41DD-B8E0-4737DD93BABF}"/>
              </a:ext>
            </a:extLst>
          </p:cNvPr>
          <p:cNvSpPr>
            <a:spLocks noGrp="1"/>
          </p:cNvSpPr>
          <p:nvPr>
            <p:ph type="body" sz="quarter" idx="10" hasCustomPrompt="1"/>
          </p:nvPr>
        </p:nvSpPr>
        <p:spPr>
          <a:xfrm>
            <a:off x="418643" y="1457325"/>
            <a:ext cx="11354257" cy="2339102"/>
          </a:xfrm>
          <a:prstGeom prst="rect">
            <a:avLst/>
          </a:prstGeom>
          <a:ln w="19050">
            <a:solidFill>
              <a:schemeClr val="accent4"/>
            </a:solidFill>
          </a:ln>
        </p:spPr>
        <p:txBody>
          <a:bodyPr lIns="137160" tIns="91440" rIns="137160"/>
          <a:lstStyle>
            <a:lvl1pPr>
              <a:defRPr sz="2000">
                <a:latin typeface="Consolas" panose="020B0609020204030204" pitchFamily="49" charset="0"/>
              </a:defRPr>
            </a:lvl1pPr>
          </a:lstStyle>
          <a:p>
            <a:pPr lvl="0"/>
            <a:r>
              <a:rPr lang="en-US"/>
              <a:t>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a:t>
            </a:r>
          </a:p>
        </p:txBody>
      </p:sp>
      <p:sp>
        <p:nvSpPr>
          <p:cNvPr id="4" name="Footer Placeholder 1">
            <a:extLst>
              <a:ext uri="{FF2B5EF4-FFF2-40B4-BE49-F238E27FC236}">
                <a16:creationId xmlns:a16="http://schemas.microsoft.com/office/drawing/2014/main" id="{D1EEFE0E-1172-4AF0-9FFA-3C7C1783C53A}"/>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35394955"/>
      </p:ext>
    </p:extLst>
  </p:cSld>
  <p:clrMapOvr>
    <a:masterClrMapping/>
  </p:clrMapOvr>
  <p:transition>
    <p:fade/>
  </p:transition>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3 rows</a:t>
            </a:r>
          </a:p>
        </p:txBody>
      </p:sp>
      <p:sp>
        <p:nvSpPr>
          <p:cNvPr id="7" name="Text Placeholder 6">
            <a:extLst>
              <a:ext uri="{FF2B5EF4-FFF2-40B4-BE49-F238E27FC236}">
                <a16:creationId xmlns:a16="http://schemas.microsoft.com/office/drawing/2014/main" id="{C40C1B65-53AE-4559-BCFE-31C83CB9F548}"/>
              </a:ext>
            </a:extLst>
          </p:cNvPr>
          <p:cNvSpPr>
            <a:spLocks noGrp="1"/>
          </p:cNvSpPr>
          <p:nvPr>
            <p:ph type="body" sz="quarter" idx="21" hasCustomPrompt="1"/>
          </p:nvPr>
        </p:nvSpPr>
        <p:spPr>
          <a:xfrm>
            <a:off x="4078287" y="1358899"/>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10" name="Text Placeholder 6">
            <a:extLst>
              <a:ext uri="{FF2B5EF4-FFF2-40B4-BE49-F238E27FC236}">
                <a16:creationId xmlns:a16="http://schemas.microsoft.com/office/drawing/2014/main" id="{5928BA4F-8E21-4EC4-B084-5A923473F5E3}"/>
              </a:ext>
            </a:extLst>
          </p:cNvPr>
          <p:cNvSpPr>
            <a:spLocks noGrp="1"/>
          </p:cNvSpPr>
          <p:nvPr>
            <p:ph type="body" sz="quarter" idx="22" hasCustomPrompt="1"/>
          </p:nvPr>
        </p:nvSpPr>
        <p:spPr>
          <a:xfrm>
            <a:off x="4078287" y="2829482"/>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11" name="Text Placeholder 6">
            <a:extLst>
              <a:ext uri="{FF2B5EF4-FFF2-40B4-BE49-F238E27FC236}">
                <a16:creationId xmlns:a16="http://schemas.microsoft.com/office/drawing/2014/main" id="{C91E4A05-D2EB-4AB5-879E-7AC83F36E133}"/>
              </a:ext>
            </a:extLst>
          </p:cNvPr>
          <p:cNvSpPr>
            <a:spLocks noGrp="1"/>
          </p:cNvSpPr>
          <p:nvPr>
            <p:ph type="body" sz="quarter" idx="23" hasCustomPrompt="1"/>
          </p:nvPr>
        </p:nvSpPr>
        <p:spPr>
          <a:xfrm>
            <a:off x="4078287" y="4300064"/>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5" name="Footer Placeholder 1">
            <a:extLst>
              <a:ext uri="{FF2B5EF4-FFF2-40B4-BE49-F238E27FC236}">
                <a16:creationId xmlns:a16="http://schemas.microsoft.com/office/drawing/2014/main" id="{36632599-4450-4B26-B416-F73BFDC6D15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80656088"/>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4 rows</a:t>
            </a:r>
          </a:p>
        </p:txBody>
      </p:sp>
      <p:sp>
        <p:nvSpPr>
          <p:cNvPr id="5" name="Text Placeholder 4"/>
          <p:cNvSpPr>
            <a:spLocks noGrp="1"/>
          </p:cNvSpPr>
          <p:nvPr>
            <p:ph type="body" sz="quarter" idx="11" hasCustomPrompt="1"/>
          </p:nvPr>
        </p:nvSpPr>
        <p:spPr>
          <a:xfrm>
            <a:off x="4078288" y="948613"/>
            <a:ext cx="7695070" cy="896552"/>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175058"/>
            <a:ext cx="7695070" cy="896552"/>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401503"/>
            <a:ext cx="7695070"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627948"/>
            <a:ext cx="7695070"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6" name="Footer Placeholder 1">
            <a:extLst>
              <a:ext uri="{FF2B5EF4-FFF2-40B4-BE49-F238E27FC236}">
                <a16:creationId xmlns:a16="http://schemas.microsoft.com/office/drawing/2014/main" id="{2A601E66-ACB9-41E6-B7CB-F4F28DD3718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959633948"/>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6" name="Text Placeholder 5">
            <a:extLst>
              <a:ext uri="{FF2B5EF4-FFF2-40B4-BE49-F238E27FC236}">
                <a16:creationId xmlns:a16="http://schemas.microsoft.com/office/drawing/2014/main" id="{14D7AC5C-A0C4-4850-8CA1-CF211FDC36CF}"/>
              </a:ext>
            </a:extLst>
          </p:cNvPr>
          <p:cNvSpPr>
            <a:spLocks noGrp="1"/>
          </p:cNvSpPr>
          <p:nvPr>
            <p:ph type="body" sz="quarter" idx="10"/>
          </p:nvPr>
        </p:nvSpPr>
        <p:spPr>
          <a:xfrm>
            <a:off x="419100" y="1457326"/>
            <a:ext cx="11341100" cy="1808637"/>
          </a:xfrm>
          <a:prstGeom prst="rect">
            <a:avLst/>
          </a:prstGeom>
        </p:spPr>
        <p:txBody>
          <a:bodyPr l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1">
            <a:extLst>
              <a:ext uri="{FF2B5EF4-FFF2-40B4-BE49-F238E27FC236}">
                <a16:creationId xmlns:a16="http://schemas.microsoft.com/office/drawing/2014/main" id="{38846C7A-1465-453E-954F-398A9C85132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83953445"/>
      </p:ext>
    </p:extLst>
  </p:cSld>
  <p:clrMapOvr>
    <a:masterClrMapping/>
  </p:clrMapOvr>
  <p:transition>
    <p:fade/>
  </p:transition>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4078288" y="457424"/>
            <a:ext cx="7695070" cy="741783"/>
          </a:xfrm>
          <a:prstGeom prst="rect">
            <a:avLst/>
          </a:prstGeo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322483"/>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187542"/>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052601"/>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3917660"/>
            <a:ext cx="7695070" cy="741783"/>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782717"/>
            <a:ext cx="7695070" cy="741783"/>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6" name="Footer Placeholder 1">
            <a:extLst>
              <a:ext uri="{FF2B5EF4-FFF2-40B4-BE49-F238E27FC236}">
                <a16:creationId xmlns:a16="http://schemas.microsoft.com/office/drawing/2014/main" id="{FFCA3FBD-1532-48BD-BD00-2733D2FFA23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39227520"/>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2">
          <p15:clr>
            <a:srgbClr val="FBAE40"/>
          </p15:clr>
        </p15:guide>
      </p15:sldGuideLst>
    </p:ext>
  </p:extLst>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8 rows</a:t>
            </a:r>
          </a:p>
        </p:txBody>
      </p:sp>
      <p:sp>
        <p:nvSpPr>
          <p:cNvPr id="5" name="Text Placeholder 4"/>
          <p:cNvSpPr>
            <a:spLocks noGrp="1"/>
          </p:cNvSpPr>
          <p:nvPr>
            <p:ph type="body" sz="quarter" idx="11" hasCustomPrompt="1"/>
          </p:nvPr>
        </p:nvSpPr>
        <p:spPr>
          <a:xfrm>
            <a:off x="4078288" y="466348"/>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4" name="Text Placeholder 4"/>
          <p:cNvSpPr>
            <a:spLocks noGrp="1"/>
          </p:cNvSpPr>
          <p:nvPr>
            <p:ph type="body" sz="quarter" idx="15" hasCustomPrompt="1"/>
          </p:nvPr>
        </p:nvSpPr>
        <p:spPr>
          <a:xfrm>
            <a:off x="4078288" y="1195667"/>
            <a:ext cx="7695069" cy="675889"/>
          </a:xfrm>
          <a:prstGeom prst="rect">
            <a:avLst/>
          </a:prstGeom>
        </p:spPr>
        <p:txBody>
          <a:bodyPr vert="horz" wrap="square" lIns="0" tIns="0" rIns="0" bIns="0" rtlCol="0" anchor="ctr">
            <a:noAutofit/>
          </a:bodyPr>
          <a:lstStyle>
            <a:lvl2pPr>
              <a:defRPr lang="en-US" sz="1600" b="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6" name="Text Placeholder 4"/>
          <p:cNvSpPr>
            <a:spLocks noGrp="1"/>
          </p:cNvSpPr>
          <p:nvPr>
            <p:ph type="body" sz="quarter" idx="17" hasCustomPrompt="1"/>
          </p:nvPr>
        </p:nvSpPr>
        <p:spPr>
          <a:xfrm>
            <a:off x="4078288" y="1924986"/>
            <a:ext cx="7695069" cy="675889"/>
          </a:xfrm>
          <a:prstGeom prst="rect">
            <a:avLst/>
          </a:prstGeo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8" name="Text Placeholder 4"/>
          <p:cNvSpPr>
            <a:spLocks noGrp="1"/>
          </p:cNvSpPr>
          <p:nvPr>
            <p:ph type="body" sz="quarter" idx="19" hasCustomPrompt="1"/>
          </p:nvPr>
        </p:nvSpPr>
        <p:spPr>
          <a:xfrm>
            <a:off x="4078288" y="2654305"/>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20" name="Text Placeholder 4"/>
          <p:cNvSpPr>
            <a:spLocks noGrp="1"/>
          </p:cNvSpPr>
          <p:nvPr>
            <p:ph type="body" sz="quarter" idx="21" hasCustomPrompt="1"/>
          </p:nvPr>
        </p:nvSpPr>
        <p:spPr>
          <a:xfrm>
            <a:off x="4078288" y="3383624"/>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112943"/>
            <a:ext cx="7695069"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842261"/>
            <a:ext cx="7695069"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6" name="Footer Placeholder 1">
            <a:extLst>
              <a:ext uri="{FF2B5EF4-FFF2-40B4-BE49-F238E27FC236}">
                <a16:creationId xmlns:a16="http://schemas.microsoft.com/office/drawing/2014/main" id="{0E805036-ED99-4D06-B338-B8D2F2944F4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79252192"/>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354">
          <p15:clr>
            <a:srgbClr val="FBAE40"/>
          </p15:clr>
        </p15:guide>
      </p15:sldGuideLst>
    </p:ext>
  </p:extLst>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3619500" y="458411"/>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4" name="Text Placeholder 4"/>
          <p:cNvSpPr>
            <a:spLocks noGrp="1"/>
          </p:cNvSpPr>
          <p:nvPr>
            <p:ph type="body" sz="quarter" idx="15" hasCustomPrompt="1"/>
          </p:nvPr>
        </p:nvSpPr>
        <p:spPr>
          <a:xfrm>
            <a:off x="3619500" y="1302262"/>
            <a:ext cx="3330574" cy="675889"/>
          </a:xfrm>
          <a:prstGeom prst="rect">
            <a:avLst/>
          </a:prstGeo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6" name="Text Placeholder 4"/>
          <p:cNvSpPr>
            <a:spLocks noGrp="1"/>
          </p:cNvSpPr>
          <p:nvPr>
            <p:ph type="body" sz="quarter" idx="17" hasCustomPrompt="1"/>
          </p:nvPr>
        </p:nvSpPr>
        <p:spPr>
          <a:xfrm>
            <a:off x="3619500" y="2146113"/>
            <a:ext cx="3330574" cy="675889"/>
          </a:xfrm>
          <a:prstGeom prst="rect">
            <a:avLst/>
          </a:prstGeo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8" name="Text Placeholder 4"/>
          <p:cNvSpPr>
            <a:spLocks noGrp="1"/>
          </p:cNvSpPr>
          <p:nvPr>
            <p:ph type="body" sz="quarter" idx="19" hasCustomPrompt="1"/>
          </p:nvPr>
        </p:nvSpPr>
        <p:spPr>
          <a:xfrm>
            <a:off x="3619500" y="2989964"/>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0" name="Text Placeholder 4"/>
          <p:cNvSpPr>
            <a:spLocks noGrp="1"/>
          </p:cNvSpPr>
          <p:nvPr>
            <p:ph type="body" sz="quarter" idx="21" hasCustomPrompt="1"/>
          </p:nvPr>
        </p:nvSpPr>
        <p:spPr>
          <a:xfrm>
            <a:off x="3619500" y="3833815"/>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58411"/>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2262"/>
            <a:ext cx="3442157" cy="675889"/>
          </a:xfrm>
          <a:prstGeom prst="rect">
            <a:avLst/>
          </a:prstGeo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46113"/>
            <a:ext cx="3442157" cy="675889"/>
          </a:xfrm>
          <a:prstGeom prst="rect">
            <a:avLst/>
          </a:prstGeo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89964"/>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3815"/>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6" name="Footer Placeholder 1">
            <a:extLst>
              <a:ext uri="{FF2B5EF4-FFF2-40B4-BE49-F238E27FC236}">
                <a16:creationId xmlns:a16="http://schemas.microsoft.com/office/drawing/2014/main" id="{20AEC5E9-15FA-4088-BD82-723F6A9F15A1}"/>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47773152"/>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p15:clr>
            <a:srgbClr val="FBAE40"/>
          </p15:clr>
        </p15:guide>
      </p15:sldGuideLst>
    </p:ext>
  </p:extLst>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4889029"/>
            <a:ext cx="365293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4889029"/>
            <a:ext cx="361838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4889029"/>
            <a:ext cx="361838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18" name="Text Placeholder 4">
            <a:extLst>
              <a:ext uri="{FF2B5EF4-FFF2-40B4-BE49-F238E27FC236}">
                <a16:creationId xmlns:a16="http://schemas.microsoft.com/office/drawing/2014/main" id="{6B0E7A2A-440B-4386-BA99-0E3495B2C78A}"/>
              </a:ext>
            </a:extLst>
          </p:cNvPr>
          <p:cNvSpPr>
            <a:spLocks noGrp="1"/>
          </p:cNvSpPr>
          <p:nvPr>
            <p:ph type="body" sz="quarter" idx="28" hasCustomPrompt="1"/>
          </p:nvPr>
        </p:nvSpPr>
        <p:spPr>
          <a:xfrm>
            <a:off x="418643" y="4582416"/>
            <a:ext cx="365293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20" name="Text Placeholder 4">
            <a:extLst>
              <a:ext uri="{FF2B5EF4-FFF2-40B4-BE49-F238E27FC236}">
                <a16:creationId xmlns:a16="http://schemas.microsoft.com/office/drawing/2014/main" id="{84B94875-0E5C-4E1B-9009-179D2480580A}"/>
              </a:ext>
            </a:extLst>
          </p:cNvPr>
          <p:cNvSpPr>
            <a:spLocks noGrp="1"/>
          </p:cNvSpPr>
          <p:nvPr>
            <p:ph type="body" sz="quarter" idx="29" hasCustomPrompt="1"/>
          </p:nvPr>
        </p:nvSpPr>
        <p:spPr>
          <a:xfrm>
            <a:off x="4293969" y="4582416"/>
            <a:ext cx="361838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23" name="Text Placeholder 4">
            <a:extLst>
              <a:ext uri="{FF2B5EF4-FFF2-40B4-BE49-F238E27FC236}">
                <a16:creationId xmlns:a16="http://schemas.microsoft.com/office/drawing/2014/main" id="{122C2A87-F659-470C-9A84-C24B6596BF30}"/>
              </a:ext>
            </a:extLst>
          </p:cNvPr>
          <p:cNvSpPr>
            <a:spLocks noGrp="1"/>
          </p:cNvSpPr>
          <p:nvPr>
            <p:ph type="body" sz="quarter" idx="30" hasCustomPrompt="1"/>
          </p:nvPr>
        </p:nvSpPr>
        <p:spPr>
          <a:xfrm>
            <a:off x="8144083" y="4582416"/>
            <a:ext cx="361838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4" name="Footer Placeholder 1">
            <a:extLst>
              <a:ext uri="{FF2B5EF4-FFF2-40B4-BE49-F238E27FC236}">
                <a16:creationId xmlns:a16="http://schemas.microsoft.com/office/drawing/2014/main" id="{078D6B2E-04FF-44FF-92BF-A50AB63F5A8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775412129"/>
      </p:ext>
    </p:extLst>
  </p:cSld>
  <p:clrMapOvr>
    <a:masterClrMapping/>
  </p:clrMapOvr>
  <p:transition>
    <p:fade/>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a:prstGeom prst="rect">
            <a:avLst/>
          </a:prstGeom>
        </p:spPr>
        <p:txBody>
          <a:bodyPr anchor="ctr">
            <a:noAutofit/>
          </a:bodyPr>
          <a:lstStyle>
            <a:lvl1pPr algn="ctr">
              <a:defRPr/>
            </a:lvl1pPr>
          </a:lstStyle>
          <a:p>
            <a:endParaRPr lang="en-US" dirty="0"/>
          </a:p>
        </p:txBody>
      </p:sp>
      <p:sp>
        <p:nvSpPr>
          <p:cNvPr id="5" name="Footer Placeholder 1">
            <a:extLst>
              <a:ext uri="{FF2B5EF4-FFF2-40B4-BE49-F238E27FC236}">
                <a16:creationId xmlns:a16="http://schemas.microsoft.com/office/drawing/2014/main" id="{53F6734B-2BB9-44E4-A8BF-B0683C3D0AF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40062995"/>
      </p:ext>
    </p:extLst>
  </p:cSld>
  <p:clrMapOvr>
    <a:masterClrMapping/>
  </p:clrMapOvr>
  <p:transition>
    <p:fade/>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0" name="Text Placeholder 4">
            <a:extLst>
              <a:ext uri="{FF2B5EF4-FFF2-40B4-BE49-F238E27FC236}">
                <a16:creationId xmlns:a16="http://schemas.microsoft.com/office/drawing/2014/main" id="{2274B3EB-A97B-4219-A55A-84453528FE77}"/>
              </a:ext>
            </a:extLst>
          </p:cNvPr>
          <p:cNvSpPr>
            <a:spLocks noGrp="1"/>
          </p:cNvSpPr>
          <p:nvPr>
            <p:ph type="body" sz="quarter" idx="45" hasCustomPrompt="1"/>
          </p:nvPr>
        </p:nvSpPr>
        <p:spPr>
          <a:xfrm>
            <a:off x="418643" y="2161629"/>
            <a:ext cx="5579309" cy="338554"/>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accent4"/>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1" name="Text Placeholder 4">
            <a:extLst>
              <a:ext uri="{FF2B5EF4-FFF2-40B4-BE49-F238E27FC236}">
                <a16:creationId xmlns:a16="http://schemas.microsoft.com/office/drawing/2014/main" id="{6B19B2E5-E29A-4169-8CDD-80FC79D1C862}"/>
              </a:ext>
            </a:extLst>
          </p:cNvPr>
          <p:cNvSpPr>
            <a:spLocks noGrp="1"/>
          </p:cNvSpPr>
          <p:nvPr>
            <p:ph type="body" sz="quarter" idx="46" hasCustomPrompt="1"/>
          </p:nvPr>
        </p:nvSpPr>
        <p:spPr>
          <a:xfrm>
            <a:off x="418643" y="3628878"/>
            <a:ext cx="5579309" cy="338554"/>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accent4"/>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440494"/>
            <a:ext cx="5973053" cy="5084006"/>
          </a:xfrm>
          <a:prstGeom prst="rect">
            <a:avLst/>
          </a:prstGeom>
          <a:blipFill>
            <a:blip r:embed="rId2"/>
            <a:stretch>
              <a:fillRect t="-12412" b="-12412"/>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C06943B8-583F-41EC-BDD0-C4B2F2271C0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660452228"/>
      </p:ext>
    </p:extLst>
  </p:cSld>
  <p:clrMapOvr>
    <a:masterClrMapping/>
  </p:clrMapOvr>
  <p:transition>
    <p:fade/>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06343"/>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158965"/>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3896362"/>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048984"/>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478638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4939001"/>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7"/>
            <a:ext cx="5543514" cy="4066880"/>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71850"/>
            <a:ext cx="5303845" cy="3836974"/>
          </a:xfrm>
          <a:prstGeom prst="rect">
            <a:avLst/>
          </a:prstGeom>
          <a:blipFill dpi="0" rotWithShape="1">
            <a:blip r:embed="rId2"/>
            <a:srcRect/>
            <a:stretch>
              <a:fillRect t="-12167" b="-11528"/>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41DA22E1-F19A-4866-9903-D39B8BC0754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305105356"/>
      </p:ext>
    </p:extLst>
  </p:cSld>
  <p:clrMapOvr>
    <a:masterClrMapping/>
  </p:clrMapOvr>
  <p:transition>
    <p:fade/>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43835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147005"/>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70884"/>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39795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103417"/>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4812071"/>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4935948"/>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457324"/>
            <a:ext cx="5973053" cy="4063399"/>
          </a:xfrm>
          <a:prstGeom prst="rect">
            <a:avLst/>
          </a:prstGeom>
          <a:blipFill>
            <a:blip r:embed="rId2"/>
            <a:stretch>
              <a:fillRect t="-33991" b="-34785"/>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1178780596"/>
      </p:ext>
    </p:extLst>
  </p:cSld>
  <p:clrMapOvr>
    <a:masterClrMapping/>
  </p:clrMapOvr>
  <p:transition>
    <p:fade/>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a:t>Photo layout 1</a:t>
            </a:r>
          </a:p>
        </p:txBody>
      </p:sp>
      <p:sp>
        <p:nvSpPr>
          <p:cNvPr id="13" name="Text Placeholder 4">
            <a:extLst>
              <a:ext uri="{FF2B5EF4-FFF2-40B4-BE49-F238E27FC236}">
                <a16:creationId xmlns:a16="http://schemas.microsoft.com/office/drawing/2014/main" id="{22D1B7D7-06FD-4F28-9BBD-A26349C88491}"/>
              </a:ext>
            </a:extLst>
          </p:cNvPr>
          <p:cNvSpPr>
            <a:spLocks noGrp="1"/>
          </p:cNvSpPr>
          <p:nvPr>
            <p:ph type="body" sz="quarter" idx="47" hasCustomPrompt="1"/>
          </p:nvPr>
        </p:nvSpPr>
        <p:spPr>
          <a:xfrm>
            <a:off x="418644" y="1389750"/>
            <a:ext cx="5579310" cy="361539"/>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2000" b="0" i="0" spc="0">
                <a:solidFill>
                  <a:schemeClr val="tx1"/>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a:t>
            </a:r>
            <a:r>
              <a:rPr lang="en-US" err="1"/>
              <a:t>Semibold</a:t>
            </a:r>
            <a:r>
              <a:rPr lang="en-US"/>
              <a:t> 18/20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885051"/>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723597"/>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865519"/>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7040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3845987"/>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4684533"/>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4826457"/>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918" b="-11778"/>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C8DC7018-F39B-4B6A-8195-1144FFF36B8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12602353"/>
      </p:ext>
    </p:extLst>
  </p:cSld>
  <p:clrMapOvr>
    <a:masterClrMapping/>
  </p:clrMapOvr>
  <p:transition>
    <p:fade/>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511910"/>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3566923"/>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4621937"/>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917" b="-11779"/>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C56D26C9-E199-4EBA-8CF2-616AA349D95C}"/>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37861714"/>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71" Type="http://schemas.openxmlformats.org/officeDocument/2006/relationships/slideLayout" Target="../slideLayouts/slideLayout71.xml"/></Relationships>
</file>

<file path=ppt/slideMasters/_rels/slideMaster2.xml.rels><?xml version="1.0" encoding="UTF-8" standalone="yes"?>
<Relationships xmlns="http://schemas.openxmlformats.org/package/2006/relationships"><Relationship Id="rId26" Type="http://schemas.openxmlformats.org/officeDocument/2006/relationships/slideLayout" Target="../slideLayouts/slideLayout98.xml"/><Relationship Id="rId21" Type="http://schemas.openxmlformats.org/officeDocument/2006/relationships/slideLayout" Target="../slideLayouts/slideLayout93.xml"/><Relationship Id="rId42" Type="http://schemas.openxmlformats.org/officeDocument/2006/relationships/slideLayout" Target="../slideLayouts/slideLayout114.xml"/><Relationship Id="rId47" Type="http://schemas.openxmlformats.org/officeDocument/2006/relationships/slideLayout" Target="../slideLayouts/slideLayout119.xml"/><Relationship Id="rId63" Type="http://schemas.openxmlformats.org/officeDocument/2006/relationships/slideLayout" Target="../slideLayouts/slideLayout135.xml"/><Relationship Id="rId68" Type="http://schemas.openxmlformats.org/officeDocument/2006/relationships/slideLayout" Target="../slideLayouts/slideLayout140.xml"/><Relationship Id="rId2" Type="http://schemas.openxmlformats.org/officeDocument/2006/relationships/slideLayout" Target="../slideLayouts/slideLayout74.xml"/><Relationship Id="rId16" Type="http://schemas.openxmlformats.org/officeDocument/2006/relationships/slideLayout" Target="../slideLayouts/slideLayout88.xml"/><Relationship Id="rId29" Type="http://schemas.openxmlformats.org/officeDocument/2006/relationships/slideLayout" Target="../slideLayouts/slideLayout101.xml"/><Relationship Id="rId11" Type="http://schemas.openxmlformats.org/officeDocument/2006/relationships/slideLayout" Target="../slideLayouts/slideLayout83.xml"/><Relationship Id="rId24" Type="http://schemas.openxmlformats.org/officeDocument/2006/relationships/slideLayout" Target="../slideLayouts/slideLayout96.xml"/><Relationship Id="rId32" Type="http://schemas.openxmlformats.org/officeDocument/2006/relationships/slideLayout" Target="../slideLayouts/slideLayout104.xml"/><Relationship Id="rId37" Type="http://schemas.openxmlformats.org/officeDocument/2006/relationships/slideLayout" Target="../slideLayouts/slideLayout109.xml"/><Relationship Id="rId40" Type="http://schemas.openxmlformats.org/officeDocument/2006/relationships/slideLayout" Target="../slideLayouts/slideLayout112.xml"/><Relationship Id="rId45" Type="http://schemas.openxmlformats.org/officeDocument/2006/relationships/slideLayout" Target="../slideLayouts/slideLayout117.xml"/><Relationship Id="rId53" Type="http://schemas.openxmlformats.org/officeDocument/2006/relationships/slideLayout" Target="../slideLayouts/slideLayout125.xml"/><Relationship Id="rId58" Type="http://schemas.openxmlformats.org/officeDocument/2006/relationships/slideLayout" Target="../slideLayouts/slideLayout130.xml"/><Relationship Id="rId66" Type="http://schemas.openxmlformats.org/officeDocument/2006/relationships/slideLayout" Target="../slideLayouts/slideLayout138.xml"/><Relationship Id="rId5" Type="http://schemas.openxmlformats.org/officeDocument/2006/relationships/slideLayout" Target="../slideLayouts/slideLayout77.xml"/><Relationship Id="rId61" Type="http://schemas.openxmlformats.org/officeDocument/2006/relationships/slideLayout" Target="../slideLayouts/slideLayout133.xml"/><Relationship Id="rId19" Type="http://schemas.openxmlformats.org/officeDocument/2006/relationships/slideLayout" Target="../slideLayouts/slideLayout91.xml"/><Relationship Id="rId14" Type="http://schemas.openxmlformats.org/officeDocument/2006/relationships/slideLayout" Target="../slideLayouts/slideLayout86.xml"/><Relationship Id="rId22" Type="http://schemas.openxmlformats.org/officeDocument/2006/relationships/slideLayout" Target="../slideLayouts/slideLayout94.xml"/><Relationship Id="rId27" Type="http://schemas.openxmlformats.org/officeDocument/2006/relationships/slideLayout" Target="../slideLayouts/slideLayout99.xml"/><Relationship Id="rId30" Type="http://schemas.openxmlformats.org/officeDocument/2006/relationships/slideLayout" Target="../slideLayouts/slideLayout102.xml"/><Relationship Id="rId35" Type="http://schemas.openxmlformats.org/officeDocument/2006/relationships/slideLayout" Target="../slideLayouts/slideLayout107.xml"/><Relationship Id="rId43" Type="http://schemas.openxmlformats.org/officeDocument/2006/relationships/slideLayout" Target="../slideLayouts/slideLayout115.xml"/><Relationship Id="rId48" Type="http://schemas.openxmlformats.org/officeDocument/2006/relationships/slideLayout" Target="../slideLayouts/slideLayout120.xml"/><Relationship Id="rId56" Type="http://schemas.openxmlformats.org/officeDocument/2006/relationships/slideLayout" Target="../slideLayouts/slideLayout128.xml"/><Relationship Id="rId64" Type="http://schemas.openxmlformats.org/officeDocument/2006/relationships/slideLayout" Target="../slideLayouts/slideLayout136.xml"/><Relationship Id="rId69" Type="http://schemas.openxmlformats.org/officeDocument/2006/relationships/slideLayout" Target="../slideLayouts/slideLayout141.xml"/><Relationship Id="rId8" Type="http://schemas.openxmlformats.org/officeDocument/2006/relationships/slideLayout" Target="../slideLayouts/slideLayout80.xml"/><Relationship Id="rId51" Type="http://schemas.openxmlformats.org/officeDocument/2006/relationships/slideLayout" Target="../slideLayouts/slideLayout123.xml"/><Relationship Id="rId72" Type="http://schemas.openxmlformats.org/officeDocument/2006/relationships/slideLayout" Target="../slideLayouts/slideLayout144.xml"/><Relationship Id="rId3" Type="http://schemas.openxmlformats.org/officeDocument/2006/relationships/slideLayout" Target="../slideLayouts/slideLayout75.xml"/><Relationship Id="rId12" Type="http://schemas.openxmlformats.org/officeDocument/2006/relationships/slideLayout" Target="../slideLayouts/slideLayout84.xml"/><Relationship Id="rId17" Type="http://schemas.openxmlformats.org/officeDocument/2006/relationships/slideLayout" Target="../slideLayouts/slideLayout89.xml"/><Relationship Id="rId25" Type="http://schemas.openxmlformats.org/officeDocument/2006/relationships/slideLayout" Target="../slideLayouts/slideLayout97.xml"/><Relationship Id="rId33" Type="http://schemas.openxmlformats.org/officeDocument/2006/relationships/slideLayout" Target="../slideLayouts/slideLayout105.xml"/><Relationship Id="rId38" Type="http://schemas.openxmlformats.org/officeDocument/2006/relationships/slideLayout" Target="../slideLayouts/slideLayout110.xml"/><Relationship Id="rId46" Type="http://schemas.openxmlformats.org/officeDocument/2006/relationships/slideLayout" Target="../slideLayouts/slideLayout118.xml"/><Relationship Id="rId59" Type="http://schemas.openxmlformats.org/officeDocument/2006/relationships/slideLayout" Target="../slideLayouts/slideLayout131.xml"/><Relationship Id="rId67" Type="http://schemas.openxmlformats.org/officeDocument/2006/relationships/slideLayout" Target="../slideLayouts/slideLayout139.xml"/><Relationship Id="rId20" Type="http://schemas.openxmlformats.org/officeDocument/2006/relationships/slideLayout" Target="../slideLayouts/slideLayout92.xml"/><Relationship Id="rId41" Type="http://schemas.openxmlformats.org/officeDocument/2006/relationships/slideLayout" Target="../slideLayouts/slideLayout113.xml"/><Relationship Id="rId54" Type="http://schemas.openxmlformats.org/officeDocument/2006/relationships/slideLayout" Target="../slideLayouts/slideLayout126.xml"/><Relationship Id="rId62" Type="http://schemas.openxmlformats.org/officeDocument/2006/relationships/slideLayout" Target="../slideLayouts/slideLayout134.xml"/><Relationship Id="rId70" Type="http://schemas.openxmlformats.org/officeDocument/2006/relationships/slideLayout" Target="../slideLayouts/slideLayout142.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5" Type="http://schemas.openxmlformats.org/officeDocument/2006/relationships/slideLayout" Target="../slideLayouts/slideLayout87.xml"/><Relationship Id="rId23" Type="http://schemas.openxmlformats.org/officeDocument/2006/relationships/slideLayout" Target="../slideLayouts/slideLayout95.xml"/><Relationship Id="rId28" Type="http://schemas.openxmlformats.org/officeDocument/2006/relationships/slideLayout" Target="../slideLayouts/slideLayout100.xml"/><Relationship Id="rId36" Type="http://schemas.openxmlformats.org/officeDocument/2006/relationships/slideLayout" Target="../slideLayouts/slideLayout108.xml"/><Relationship Id="rId49" Type="http://schemas.openxmlformats.org/officeDocument/2006/relationships/slideLayout" Target="../slideLayouts/slideLayout121.xml"/><Relationship Id="rId57" Type="http://schemas.openxmlformats.org/officeDocument/2006/relationships/slideLayout" Target="../slideLayouts/slideLayout129.xml"/><Relationship Id="rId10" Type="http://schemas.openxmlformats.org/officeDocument/2006/relationships/slideLayout" Target="../slideLayouts/slideLayout82.xml"/><Relationship Id="rId31" Type="http://schemas.openxmlformats.org/officeDocument/2006/relationships/slideLayout" Target="../slideLayouts/slideLayout103.xml"/><Relationship Id="rId44" Type="http://schemas.openxmlformats.org/officeDocument/2006/relationships/slideLayout" Target="../slideLayouts/slideLayout116.xml"/><Relationship Id="rId52" Type="http://schemas.openxmlformats.org/officeDocument/2006/relationships/slideLayout" Target="../slideLayouts/slideLayout124.xml"/><Relationship Id="rId60" Type="http://schemas.openxmlformats.org/officeDocument/2006/relationships/slideLayout" Target="../slideLayouts/slideLayout132.xml"/><Relationship Id="rId65" Type="http://schemas.openxmlformats.org/officeDocument/2006/relationships/slideLayout" Target="../slideLayouts/slideLayout137.xml"/><Relationship Id="rId73" Type="http://schemas.openxmlformats.org/officeDocument/2006/relationships/theme" Target="../theme/theme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3" Type="http://schemas.openxmlformats.org/officeDocument/2006/relationships/slideLayout" Target="../slideLayouts/slideLayout85.xml"/><Relationship Id="rId18" Type="http://schemas.openxmlformats.org/officeDocument/2006/relationships/slideLayout" Target="../slideLayouts/slideLayout90.xml"/><Relationship Id="rId39" Type="http://schemas.openxmlformats.org/officeDocument/2006/relationships/slideLayout" Target="../slideLayouts/slideLayout111.xml"/><Relationship Id="rId34" Type="http://schemas.openxmlformats.org/officeDocument/2006/relationships/slideLayout" Target="../slideLayouts/slideLayout106.xml"/><Relationship Id="rId50" Type="http://schemas.openxmlformats.org/officeDocument/2006/relationships/slideLayout" Target="../slideLayouts/slideLayout122.xml"/><Relationship Id="rId55" Type="http://schemas.openxmlformats.org/officeDocument/2006/relationships/slideLayout" Target="../slideLayouts/slideLayout127.xml"/><Relationship Id="rId7" Type="http://schemas.openxmlformats.org/officeDocument/2006/relationships/slideLayout" Target="../slideLayouts/slideLayout79.xml"/><Relationship Id="rId71" Type="http://schemas.openxmlformats.org/officeDocument/2006/relationships/slideLayout" Target="../slideLayouts/slideLayout14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3" name="Text Placeholder 2">
            <a:extLst>
              <a:ext uri="{FF2B5EF4-FFF2-40B4-BE49-F238E27FC236}">
                <a16:creationId xmlns:a16="http://schemas.microsoft.com/office/drawing/2014/main" id="{472DFCB5-8236-4BBB-9AAC-3DEE722A5948}"/>
              </a:ext>
            </a:extLst>
          </p:cNvPr>
          <p:cNvSpPr>
            <a:spLocks noGrp="1"/>
          </p:cNvSpPr>
          <p:nvPr>
            <p:ph type="body" idx="1"/>
          </p:nvPr>
        </p:nvSpPr>
        <p:spPr>
          <a:xfrm>
            <a:off x="418643" y="1457325"/>
            <a:ext cx="11341264" cy="1808637"/>
          </a:xfrm>
          <a:prstGeom prst="rect">
            <a:avLst/>
          </a:prstGeom>
        </p:spPr>
        <p:txBody>
          <a:bodyPr vert="horz" lIns="91440" tIns="45720" rIns="91440" bIns="4572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Box 12">
            <a:extLst>
              <a:ext uri="{FF2B5EF4-FFF2-40B4-BE49-F238E27FC236}">
                <a16:creationId xmlns:a16="http://schemas.microsoft.com/office/drawing/2014/main" id="{1361B38E-CC75-4B74-AC2B-C0E9D3C55653}"/>
              </a:ext>
            </a:extLst>
          </p:cNvPr>
          <p:cNvSpPr txBox="1"/>
          <p:nvPr userDrawn="1"/>
        </p:nvSpPr>
        <p:spPr>
          <a:xfrm rot="16200000">
            <a:off x="-543855" y="6162563"/>
            <a:ext cx="743793" cy="193899"/>
          </a:xfrm>
          <a:prstGeom prst="rect">
            <a:avLst/>
          </a:prstGeom>
          <a:noFill/>
        </p:spPr>
        <p:txBody>
          <a:bodyPr wrap="none" lIns="0" tIns="0" rIns="0" bIns="0" rtlCol="0" anchor="ctr">
            <a:spAutoFit/>
          </a:bodyPr>
          <a:lstStyle/>
          <a:p>
            <a:pPr algn="ctr">
              <a:lnSpc>
                <a:spcPct val="90000"/>
              </a:lnSpc>
              <a:spcAft>
                <a:spcPts val="600"/>
              </a:spcAft>
            </a:pPr>
            <a:r>
              <a:rPr lang="en-US" sz="700" dirty="0">
                <a:solidFill>
                  <a:schemeClr val="bg1">
                    <a:lumMod val="75000"/>
                  </a:schemeClr>
                </a:solidFill>
              </a:rPr>
              <a:t>Closed captioning</a:t>
            </a:r>
            <a:br>
              <a:rPr lang="en-US" sz="700" dirty="0">
                <a:solidFill>
                  <a:schemeClr val="bg1">
                    <a:lumMod val="75000"/>
                  </a:schemeClr>
                </a:solidFill>
              </a:rPr>
            </a:br>
            <a:r>
              <a:rPr lang="en-US" sz="700" dirty="0">
                <a:solidFill>
                  <a:schemeClr val="bg1">
                    <a:lumMod val="75000"/>
                  </a:schemeClr>
                </a:solidFill>
              </a:rPr>
              <a:t>space demarcation</a:t>
            </a:r>
          </a:p>
        </p:txBody>
      </p:sp>
      <p:cxnSp>
        <p:nvCxnSpPr>
          <p:cNvPr id="16" name="Straight Connector 15">
            <a:extLst>
              <a:ext uri="{FF2B5EF4-FFF2-40B4-BE49-F238E27FC236}">
                <a16:creationId xmlns:a16="http://schemas.microsoft.com/office/drawing/2014/main" id="{C5D3B4B0-D7E4-452E-9052-467D1A357B58}"/>
              </a:ext>
            </a:extLst>
          </p:cNvPr>
          <p:cNvCxnSpPr>
            <a:cxnSpLocks/>
          </p:cNvCxnSpPr>
          <p:nvPr userDrawn="1"/>
        </p:nvCxnSpPr>
        <p:spPr>
          <a:xfrm>
            <a:off x="-97630" y="5670550"/>
            <a:ext cx="90487" cy="0"/>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23" name="Straight Connector 22">
            <a:extLst>
              <a:ext uri="{FF2B5EF4-FFF2-40B4-BE49-F238E27FC236}">
                <a16:creationId xmlns:a16="http://schemas.microsoft.com/office/drawing/2014/main" id="{F3819C2B-33CD-4727-8D19-9778546E3FEE}"/>
              </a:ext>
            </a:extLst>
          </p:cNvPr>
          <p:cNvCxnSpPr>
            <a:cxnSpLocks/>
          </p:cNvCxnSpPr>
          <p:nvPr userDrawn="1"/>
        </p:nvCxnSpPr>
        <p:spPr>
          <a:xfrm>
            <a:off x="-97630" y="6848475"/>
            <a:ext cx="90487" cy="0"/>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20" name="Straight Connector 19">
            <a:extLst>
              <a:ext uri="{FF2B5EF4-FFF2-40B4-BE49-F238E27FC236}">
                <a16:creationId xmlns:a16="http://schemas.microsoft.com/office/drawing/2014/main" id="{888E9C55-8D94-473F-8786-1C75C667BCFC}"/>
              </a:ext>
            </a:extLst>
          </p:cNvPr>
          <p:cNvCxnSpPr>
            <a:cxnSpLocks/>
          </p:cNvCxnSpPr>
          <p:nvPr userDrawn="1"/>
        </p:nvCxnSpPr>
        <p:spPr>
          <a:xfrm>
            <a:off x="-52387" y="5670550"/>
            <a:ext cx="0" cy="1177925"/>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grpSp>
        <p:nvGrpSpPr>
          <p:cNvPr id="9" name="Group 8">
            <a:extLst>
              <a:ext uri="{FF2B5EF4-FFF2-40B4-BE49-F238E27FC236}">
                <a16:creationId xmlns:a16="http://schemas.microsoft.com/office/drawing/2014/main" id="{EA917D29-CA57-449D-A8E9-0E701C224DA1}"/>
              </a:ext>
            </a:extLst>
          </p:cNvPr>
          <p:cNvGrpSpPr/>
          <p:nvPr userDrawn="1"/>
        </p:nvGrpSpPr>
        <p:grpSpPr>
          <a:xfrm rot="5400000">
            <a:off x="9114924" y="3156600"/>
            <a:ext cx="6843276" cy="530076"/>
            <a:chOff x="-2857775" y="8147048"/>
            <a:chExt cx="11623156" cy="1498603"/>
          </a:xfrm>
        </p:grpSpPr>
        <p:sp>
          <p:nvSpPr>
            <p:cNvPr id="10" name="Rectangle 9">
              <a:extLst>
                <a:ext uri="{FF2B5EF4-FFF2-40B4-BE49-F238E27FC236}">
                  <a16:creationId xmlns:a16="http://schemas.microsoft.com/office/drawing/2014/main" id="{D2C5D111-E096-49EA-AEE3-EB0914371B58}"/>
                </a:ext>
              </a:extLst>
            </p:cNvPr>
            <p:cNvSpPr/>
            <p:nvPr userDrawn="1"/>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1" name="Rectangle 10">
              <a:extLst>
                <a:ext uri="{FF2B5EF4-FFF2-40B4-BE49-F238E27FC236}">
                  <a16:creationId xmlns:a16="http://schemas.microsoft.com/office/drawing/2014/main" id="{5039965E-5253-4C55-AB99-1693A37AE765}"/>
                </a:ext>
              </a:extLst>
            </p:cNvPr>
            <p:cNvSpPr/>
            <p:nvPr userDrawn="1"/>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2" name="Rectangle 11">
              <a:extLst>
                <a:ext uri="{FF2B5EF4-FFF2-40B4-BE49-F238E27FC236}">
                  <a16:creationId xmlns:a16="http://schemas.microsoft.com/office/drawing/2014/main" id="{AF311DF9-B4D5-4E0A-A6D1-44E590AD6C51}"/>
                </a:ext>
              </a:extLst>
            </p:cNvPr>
            <p:cNvSpPr/>
            <p:nvPr userDrawn="1"/>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4" name="Group 13">
              <a:extLst>
                <a:ext uri="{FF2B5EF4-FFF2-40B4-BE49-F238E27FC236}">
                  <a16:creationId xmlns:a16="http://schemas.microsoft.com/office/drawing/2014/main" id="{5C9B25FA-E6F8-40AF-93F8-58C7AF6BEB8A}"/>
                </a:ext>
              </a:extLst>
            </p:cNvPr>
            <p:cNvGrpSpPr/>
            <p:nvPr userDrawn="1"/>
          </p:nvGrpSpPr>
          <p:grpSpPr>
            <a:xfrm>
              <a:off x="-2857775" y="8147048"/>
              <a:ext cx="3321653" cy="1498596"/>
              <a:chOff x="-2857775" y="8250837"/>
              <a:chExt cx="3321653" cy="1394819"/>
            </a:xfrm>
          </p:grpSpPr>
          <p:sp>
            <p:nvSpPr>
              <p:cNvPr id="15" name="Rectangle 14">
                <a:extLst>
                  <a:ext uri="{FF2B5EF4-FFF2-40B4-BE49-F238E27FC236}">
                    <a16:creationId xmlns:a16="http://schemas.microsoft.com/office/drawing/2014/main" id="{D3D95A63-B9A0-4F7F-AFB5-98BD9D5D7C57}"/>
                  </a:ext>
                </a:extLst>
              </p:cNvPr>
              <p:cNvSpPr/>
              <p:nvPr userDrawn="1"/>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7" name="Rectangle 16">
                <a:extLst>
                  <a:ext uri="{FF2B5EF4-FFF2-40B4-BE49-F238E27FC236}">
                    <a16:creationId xmlns:a16="http://schemas.microsoft.com/office/drawing/2014/main" id="{0CC1517B-C8FA-41CB-889A-1B74C78210A7}"/>
                  </a:ext>
                </a:extLst>
              </p:cNvPr>
              <p:cNvSpPr/>
              <p:nvPr userDrawn="1"/>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83" r:id="rId3"/>
    <p:sldLayoutId id="2147484669" r:id="rId4"/>
    <p:sldLayoutId id="2147484734" r:id="rId5"/>
    <p:sldLayoutId id="2147484562" r:id="rId6"/>
    <p:sldLayoutId id="2147484728" r:id="rId7"/>
    <p:sldLayoutId id="2147484680" r:id="rId8"/>
    <p:sldLayoutId id="2147484610" r:id="rId9"/>
    <p:sldLayoutId id="2147484684" r:id="rId10"/>
    <p:sldLayoutId id="2147484670" r:id="rId11"/>
    <p:sldLayoutId id="2147484671" r:id="rId12"/>
    <p:sldLayoutId id="2147484682" r:id="rId13"/>
    <p:sldLayoutId id="2147484677" r:id="rId14"/>
    <p:sldLayoutId id="2147484727" r:id="rId15"/>
    <p:sldLayoutId id="2147484691" r:id="rId16"/>
    <p:sldLayoutId id="2147484692" r:id="rId17"/>
    <p:sldLayoutId id="2147484693" r:id="rId18"/>
    <p:sldLayoutId id="2147484694" r:id="rId19"/>
    <p:sldLayoutId id="2147484695" r:id="rId20"/>
    <p:sldLayoutId id="2147484560" r:id="rId21"/>
    <p:sldLayoutId id="2147484580" r:id="rId22"/>
    <p:sldLayoutId id="2147484566" r:id="rId23"/>
    <p:sldLayoutId id="2147484696" r:id="rId24"/>
    <p:sldLayoutId id="2147484697" r:id="rId25"/>
    <p:sldLayoutId id="2147484675" r:id="rId26"/>
    <p:sldLayoutId id="2147484676" r:id="rId27"/>
    <p:sldLayoutId id="2147484711" r:id="rId28"/>
    <p:sldLayoutId id="2147484721" r:id="rId29"/>
    <p:sldLayoutId id="2147484720" r:id="rId30"/>
    <p:sldLayoutId id="2147484726" r:id="rId31"/>
    <p:sldLayoutId id="2147484570" r:id="rId32"/>
    <p:sldLayoutId id="2147484571" r:id="rId33"/>
    <p:sldLayoutId id="2147484572" r:id="rId34"/>
    <p:sldLayoutId id="2147484688" r:id="rId35"/>
    <p:sldLayoutId id="2147484689" r:id="rId36"/>
    <p:sldLayoutId id="2147484690" r:id="rId37"/>
    <p:sldLayoutId id="2147484724" r:id="rId38"/>
    <p:sldLayoutId id="2147484725" r:id="rId39"/>
    <p:sldLayoutId id="2147484722" r:id="rId40"/>
    <p:sldLayoutId id="2147484683" r:id="rId41"/>
    <p:sldLayoutId id="2147484685" r:id="rId42"/>
    <p:sldLayoutId id="2147484673" r:id="rId43"/>
    <p:sldLayoutId id="2147484678" r:id="rId44"/>
    <p:sldLayoutId id="2147484679" r:id="rId45"/>
    <p:sldLayoutId id="2147484717" r:id="rId46"/>
    <p:sldLayoutId id="2147484718" r:id="rId47"/>
    <p:sldLayoutId id="2147484712" r:id="rId48"/>
    <p:sldLayoutId id="2147484713" r:id="rId49"/>
    <p:sldLayoutId id="2147484714" r:id="rId50"/>
    <p:sldLayoutId id="2147484715" r:id="rId51"/>
    <p:sldLayoutId id="2147484716" r:id="rId52"/>
    <p:sldLayoutId id="2147484723" r:id="rId53"/>
    <p:sldLayoutId id="2147484686" r:id="rId54"/>
    <p:sldLayoutId id="2147484674" r:id="rId55"/>
    <p:sldLayoutId id="2147484702" r:id="rId56"/>
    <p:sldLayoutId id="2147484719" r:id="rId57"/>
    <p:sldLayoutId id="2147484701" r:id="rId58"/>
    <p:sldLayoutId id="2147484699" r:id="rId59"/>
    <p:sldLayoutId id="2147484700" r:id="rId60"/>
    <p:sldLayoutId id="2147484703" r:id="rId61"/>
    <p:sldLayoutId id="2147484704" r:id="rId62"/>
    <p:sldLayoutId id="2147484705" r:id="rId63"/>
    <p:sldLayoutId id="2147484706" r:id="rId64"/>
    <p:sldLayoutId id="2147484707" r:id="rId65"/>
    <p:sldLayoutId id="2147484730" r:id="rId66"/>
    <p:sldLayoutId id="2147484710" r:id="rId67"/>
    <p:sldLayoutId id="2147484729" r:id="rId68"/>
    <p:sldLayoutId id="2147484731" r:id="rId69"/>
    <p:sldLayoutId id="2147484732" r:id="rId70"/>
    <p:sldLayoutId id="2147484733" r:id="rId71"/>
    <p:sldLayoutId id="2147484698" r:id="rId72"/>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userDrawn="1">
          <p15:clr>
            <a:srgbClr val="C35EA4"/>
          </p15:clr>
        </p15:guide>
        <p15:guide id="32" pos="1498" userDrawn="1">
          <p15:clr>
            <a:srgbClr val="C35EA4"/>
          </p15:clr>
        </p15:guide>
        <p15:guide id="33" pos="2569" userDrawn="1">
          <p15:clr>
            <a:srgbClr val="C35EA4"/>
          </p15:clr>
        </p15:guide>
        <p15:guide id="34" pos="2711" userDrawn="1">
          <p15:clr>
            <a:srgbClr val="C35EA4"/>
          </p15:clr>
        </p15:guide>
        <p15:guide id="35" pos="3778" userDrawn="1">
          <p15:clr>
            <a:srgbClr val="C35EA4"/>
          </p15:clr>
        </p15:guide>
        <p15:guide id="36" pos="3924" userDrawn="1">
          <p15:clr>
            <a:srgbClr val="C35EA4"/>
          </p15:clr>
        </p15:guide>
        <p15:guide id="37" pos="4983" userDrawn="1">
          <p15:clr>
            <a:srgbClr val="C35EA4"/>
          </p15:clr>
        </p15:guide>
        <p15:guide id="38" pos="5127" userDrawn="1">
          <p15:clr>
            <a:srgbClr val="C35EA4"/>
          </p15:clr>
        </p15:guide>
        <p15:guide id="39" pos="6199" userDrawn="1">
          <p15:clr>
            <a:srgbClr val="C35EA4"/>
          </p15:clr>
        </p15:guide>
        <p15:guide id="40" pos="6342" userDrawn="1">
          <p15:clr>
            <a:srgbClr val="C35EA4"/>
          </p15:clr>
        </p15:guide>
        <p15:guide id="41" pos="264" userDrawn="1">
          <p15:clr>
            <a:srgbClr val="F26B43"/>
          </p15:clr>
        </p15:guide>
        <p15:guide id="42" pos="7416" userDrawn="1">
          <p15:clr>
            <a:srgbClr val="F26B43"/>
          </p15:clr>
        </p15:guide>
        <p15:guide id="43" orient="horz" pos="736" userDrawn="1">
          <p15:clr>
            <a:srgbClr val="5ACBF0"/>
          </p15:clr>
        </p15:guide>
        <p15:guide id="44" orient="horz" pos="1360" userDrawn="1">
          <p15:clr>
            <a:srgbClr val="5ACBF0"/>
          </p15:clr>
        </p15:guide>
        <p15:guide id="45" orient="horz" pos="593" userDrawn="1">
          <p15:clr>
            <a:srgbClr val="5ACBF0"/>
          </p15:clr>
        </p15:guide>
        <p15:guide id="46" orient="horz" pos="1484" userDrawn="1">
          <p15:clr>
            <a:srgbClr val="5ACBF0"/>
          </p15:clr>
        </p15:guide>
        <p15:guide id="47" orient="horz" pos="2088" userDrawn="1">
          <p15:clr>
            <a:srgbClr val="5ACBF0"/>
          </p15:clr>
        </p15:guide>
        <p15:guide id="48" orient="horz" pos="2254" userDrawn="1">
          <p15:clr>
            <a:srgbClr val="5ACBF0"/>
          </p15:clr>
        </p15:guide>
        <p15:guide id="49" orient="horz" pos="277" userDrawn="1">
          <p15:clr>
            <a:srgbClr val="F26B43"/>
          </p15:clr>
        </p15:guide>
        <p15:guide id="50" orient="horz" pos="4043" userDrawn="1">
          <p15:clr>
            <a:srgbClr val="F26B43"/>
          </p15:clr>
        </p15:guide>
        <p15:guide id="51" orient="horz" pos="2835" userDrawn="1">
          <p15:clr>
            <a:srgbClr val="5ACBF0"/>
          </p15:clr>
        </p15:guide>
        <p15:guide id="52" orient="horz" pos="2960" userDrawn="1">
          <p15:clr>
            <a:srgbClr val="5ACBF0"/>
          </p15:clr>
        </p15:guide>
        <p15:guide id="54" orient="horz" pos="3690" userDrawn="1">
          <p15:clr>
            <a:srgbClr val="5ACBF0"/>
          </p15:clr>
        </p15:guide>
        <p15:guide id="55" orient="horz" pos="918" userDrawn="1">
          <p15:clr>
            <a:srgbClr val="F26B43"/>
          </p15:clr>
        </p15:guide>
        <p15:guide id="56" orient="horz" pos="3480" userDrawn="1">
          <p15:clr>
            <a:srgbClr val="F26B43"/>
          </p15:clr>
        </p15:guide>
        <p15:guide id="57" orient="horz" pos="3572" userDrawn="1">
          <p15:clr>
            <a:srgbClr val="00000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3" name="Text Placeholder 2">
            <a:extLst>
              <a:ext uri="{FF2B5EF4-FFF2-40B4-BE49-F238E27FC236}">
                <a16:creationId xmlns:a16="http://schemas.microsoft.com/office/drawing/2014/main" id="{472DFCB5-8236-4BBB-9AAC-3DEE722A5948}"/>
              </a:ext>
            </a:extLst>
          </p:cNvPr>
          <p:cNvSpPr>
            <a:spLocks noGrp="1"/>
          </p:cNvSpPr>
          <p:nvPr>
            <p:ph type="body" idx="1"/>
          </p:nvPr>
        </p:nvSpPr>
        <p:spPr>
          <a:xfrm>
            <a:off x="418643" y="1457325"/>
            <a:ext cx="11341264" cy="1808637"/>
          </a:xfrm>
          <a:prstGeom prst="rect">
            <a:avLst/>
          </a:prstGeom>
        </p:spPr>
        <p:txBody>
          <a:bodyPr vert="horz" lIns="91440" tIns="45720" rIns="91440" bIns="4572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Box 12">
            <a:extLst>
              <a:ext uri="{FF2B5EF4-FFF2-40B4-BE49-F238E27FC236}">
                <a16:creationId xmlns:a16="http://schemas.microsoft.com/office/drawing/2014/main" id="{1361B38E-CC75-4B74-AC2B-C0E9D3C55653}"/>
              </a:ext>
            </a:extLst>
          </p:cNvPr>
          <p:cNvSpPr txBox="1"/>
          <p:nvPr userDrawn="1"/>
        </p:nvSpPr>
        <p:spPr>
          <a:xfrm rot="16200000">
            <a:off x="-543855" y="6162563"/>
            <a:ext cx="743793" cy="193899"/>
          </a:xfrm>
          <a:prstGeom prst="rect">
            <a:avLst/>
          </a:prstGeom>
          <a:noFill/>
        </p:spPr>
        <p:txBody>
          <a:bodyPr wrap="none" lIns="0" tIns="0" rIns="0" bIns="0" rtlCol="0" anchor="ctr">
            <a:spAutoFit/>
          </a:bodyPr>
          <a:lstStyle/>
          <a:p>
            <a:pPr algn="ctr">
              <a:lnSpc>
                <a:spcPct val="90000"/>
              </a:lnSpc>
              <a:spcAft>
                <a:spcPts val="600"/>
              </a:spcAft>
            </a:pPr>
            <a:r>
              <a:rPr lang="en-US" sz="700" dirty="0">
                <a:solidFill>
                  <a:schemeClr val="bg1">
                    <a:lumMod val="75000"/>
                  </a:schemeClr>
                </a:solidFill>
              </a:rPr>
              <a:t>Closed captioning</a:t>
            </a:r>
            <a:br>
              <a:rPr lang="en-US" sz="700" dirty="0">
                <a:solidFill>
                  <a:schemeClr val="bg1">
                    <a:lumMod val="75000"/>
                  </a:schemeClr>
                </a:solidFill>
              </a:rPr>
            </a:br>
            <a:r>
              <a:rPr lang="en-US" sz="700" dirty="0">
                <a:solidFill>
                  <a:schemeClr val="bg1">
                    <a:lumMod val="75000"/>
                  </a:schemeClr>
                </a:solidFill>
              </a:rPr>
              <a:t>space demarcation</a:t>
            </a:r>
          </a:p>
        </p:txBody>
      </p:sp>
      <p:cxnSp>
        <p:nvCxnSpPr>
          <p:cNvPr id="16" name="Straight Connector 15">
            <a:extLst>
              <a:ext uri="{FF2B5EF4-FFF2-40B4-BE49-F238E27FC236}">
                <a16:creationId xmlns:a16="http://schemas.microsoft.com/office/drawing/2014/main" id="{C5D3B4B0-D7E4-452E-9052-467D1A357B58}"/>
              </a:ext>
            </a:extLst>
          </p:cNvPr>
          <p:cNvCxnSpPr>
            <a:cxnSpLocks/>
          </p:cNvCxnSpPr>
          <p:nvPr userDrawn="1"/>
        </p:nvCxnSpPr>
        <p:spPr>
          <a:xfrm>
            <a:off x="-97630" y="5670550"/>
            <a:ext cx="90487" cy="0"/>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23" name="Straight Connector 22">
            <a:extLst>
              <a:ext uri="{FF2B5EF4-FFF2-40B4-BE49-F238E27FC236}">
                <a16:creationId xmlns:a16="http://schemas.microsoft.com/office/drawing/2014/main" id="{F3819C2B-33CD-4727-8D19-9778546E3FEE}"/>
              </a:ext>
            </a:extLst>
          </p:cNvPr>
          <p:cNvCxnSpPr>
            <a:cxnSpLocks/>
          </p:cNvCxnSpPr>
          <p:nvPr userDrawn="1"/>
        </p:nvCxnSpPr>
        <p:spPr>
          <a:xfrm>
            <a:off x="-97630" y="6848475"/>
            <a:ext cx="90487" cy="0"/>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20" name="Straight Connector 19">
            <a:extLst>
              <a:ext uri="{FF2B5EF4-FFF2-40B4-BE49-F238E27FC236}">
                <a16:creationId xmlns:a16="http://schemas.microsoft.com/office/drawing/2014/main" id="{888E9C55-8D94-473F-8786-1C75C667BCFC}"/>
              </a:ext>
            </a:extLst>
          </p:cNvPr>
          <p:cNvCxnSpPr>
            <a:cxnSpLocks/>
          </p:cNvCxnSpPr>
          <p:nvPr userDrawn="1"/>
        </p:nvCxnSpPr>
        <p:spPr>
          <a:xfrm>
            <a:off x="-52387" y="5670550"/>
            <a:ext cx="0" cy="1177925"/>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grpSp>
        <p:nvGrpSpPr>
          <p:cNvPr id="9" name="Group 8">
            <a:extLst>
              <a:ext uri="{FF2B5EF4-FFF2-40B4-BE49-F238E27FC236}">
                <a16:creationId xmlns:a16="http://schemas.microsoft.com/office/drawing/2014/main" id="{EA917D29-CA57-449D-A8E9-0E701C224DA1}"/>
              </a:ext>
            </a:extLst>
          </p:cNvPr>
          <p:cNvGrpSpPr/>
          <p:nvPr userDrawn="1"/>
        </p:nvGrpSpPr>
        <p:grpSpPr>
          <a:xfrm rot="5400000">
            <a:off x="9114924" y="3156600"/>
            <a:ext cx="6843276" cy="530076"/>
            <a:chOff x="-2857775" y="8147048"/>
            <a:chExt cx="11623156" cy="1498603"/>
          </a:xfrm>
        </p:grpSpPr>
        <p:sp>
          <p:nvSpPr>
            <p:cNvPr id="10" name="Rectangle 9">
              <a:extLst>
                <a:ext uri="{FF2B5EF4-FFF2-40B4-BE49-F238E27FC236}">
                  <a16:creationId xmlns:a16="http://schemas.microsoft.com/office/drawing/2014/main" id="{D2C5D111-E096-49EA-AEE3-EB0914371B58}"/>
                </a:ext>
              </a:extLst>
            </p:cNvPr>
            <p:cNvSpPr/>
            <p:nvPr userDrawn="1"/>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1" name="Rectangle 10">
              <a:extLst>
                <a:ext uri="{FF2B5EF4-FFF2-40B4-BE49-F238E27FC236}">
                  <a16:creationId xmlns:a16="http://schemas.microsoft.com/office/drawing/2014/main" id="{5039965E-5253-4C55-AB99-1693A37AE765}"/>
                </a:ext>
              </a:extLst>
            </p:cNvPr>
            <p:cNvSpPr/>
            <p:nvPr userDrawn="1"/>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2" name="Rectangle 11">
              <a:extLst>
                <a:ext uri="{FF2B5EF4-FFF2-40B4-BE49-F238E27FC236}">
                  <a16:creationId xmlns:a16="http://schemas.microsoft.com/office/drawing/2014/main" id="{AF311DF9-B4D5-4E0A-A6D1-44E590AD6C51}"/>
                </a:ext>
              </a:extLst>
            </p:cNvPr>
            <p:cNvSpPr/>
            <p:nvPr userDrawn="1"/>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4" name="Group 13">
              <a:extLst>
                <a:ext uri="{FF2B5EF4-FFF2-40B4-BE49-F238E27FC236}">
                  <a16:creationId xmlns:a16="http://schemas.microsoft.com/office/drawing/2014/main" id="{5C9B25FA-E6F8-40AF-93F8-58C7AF6BEB8A}"/>
                </a:ext>
              </a:extLst>
            </p:cNvPr>
            <p:cNvGrpSpPr/>
            <p:nvPr userDrawn="1"/>
          </p:nvGrpSpPr>
          <p:grpSpPr>
            <a:xfrm>
              <a:off x="-2857775" y="8147048"/>
              <a:ext cx="3321653" cy="1498596"/>
              <a:chOff x="-2857775" y="8250837"/>
              <a:chExt cx="3321653" cy="1394819"/>
            </a:xfrm>
          </p:grpSpPr>
          <p:sp>
            <p:nvSpPr>
              <p:cNvPr id="15" name="Rectangle 14">
                <a:extLst>
                  <a:ext uri="{FF2B5EF4-FFF2-40B4-BE49-F238E27FC236}">
                    <a16:creationId xmlns:a16="http://schemas.microsoft.com/office/drawing/2014/main" id="{D3D95A63-B9A0-4F7F-AFB5-98BD9D5D7C57}"/>
                  </a:ext>
                </a:extLst>
              </p:cNvPr>
              <p:cNvSpPr/>
              <p:nvPr userDrawn="1"/>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7" name="Rectangle 16">
                <a:extLst>
                  <a:ext uri="{FF2B5EF4-FFF2-40B4-BE49-F238E27FC236}">
                    <a16:creationId xmlns:a16="http://schemas.microsoft.com/office/drawing/2014/main" id="{0CC1517B-C8FA-41CB-889A-1B74C78210A7}"/>
                  </a:ext>
                </a:extLst>
              </p:cNvPr>
              <p:cNvSpPr/>
              <p:nvPr userDrawn="1"/>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3196640950"/>
      </p:ext>
    </p:extLst>
  </p:cSld>
  <p:clrMap bg1="lt1" tx1="dk1" bg2="lt2" tx2="dk2" accent1="accent1" accent2="accent2" accent3="accent3" accent4="accent4" accent5="accent5" accent6="accent6" hlink="hlink" folHlink="folHlink"/>
  <p:sldLayoutIdLst>
    <p:sldLayoutId id="2147484737" r:id="rId1"/>
    <p:sldLayoutId id="2147484738" r:id="rId2"/>
    <p:sldLayoutId id="2147484739" r:id="rId3"/>
    <p:sldLayoutId id="2147484740" r:id="rId4"/>
    <p:sldLayoutId id="2147484741" r:id="rId5"/>
    <p:sldLayoutId id="2147484742" r:id="rId6"/>
    <p:sldLayoutId id="2147484743" r:id="rId7"/>
    <p:sldLayoutId id="2147484744" r:id="rId8"/>
    <p:sldLayoutId id="2147484745" r:id="rId9"/>
    <p:sldLayoutId id="2147484746" r:id="rId10"/>
    <p:sldLayoutId id="2147484747" r:id="rId11"/>
    <p:sldLayoutId id="2147484748" r:id="rId12"/>
    <p:sldLayoutId id="2147484749" r:id="rId13"/>
    <p:sldLayoutId id="2147484750" r:id="rId14"/>
    <p:sldLayoutId id="2147484751" r:id="rId15"/>
    <p:sldLayoutId id="2147484752" r:id="rId16"/>
    <p:sldLayoutId id="2147484753" r:id="rId17"/>
    <p:sldLayoutId id="2147484754" r:id="rId18"/>
    <p:sldLayoutId id="2147484755" r:id="rId19"/>
    <p:sldLayoutId id="2147484756" r:id="rId20"/>
    <p:sldLayoutId id="2147484757" r:id="rId21"/>
    <p:sldLayoutId id="2147484758" r:id="rId22"/>
    <p:sldLayoutId id="2147484759" r:id="rId23"/>
    <p:sldLayoutId id="2147484760" r:id="rId24"/>
    <p:sldLayoutId id="2147484761" r:id="rId25"/>
    <p:sldLayoutId id="2147484762" r:id="rId26"/>
    <p:sldLayoutId id="2147484763" r:id="rId27"/>
    <p:sldLayoutId id="2147484764" r:id="rId28"/>
    <p:sldLayoutId id="2147484765" r:id="rId29"/>
    <p:sldLayoutId id="2147484766" r:id="rId30"/>
    <p:sldLayoutId id="2147484767" r:id="rId31"/>
    <p:sldLayoutId id="2147484768" r:id="rId32"/>
    <p:sldLayoutId id="2147484769" r:id="rId33"/>
    <p:sldLayoutId id="2147484770" r:id="rId34"/>
    <p:sldLayoutId id="2147484771" r:id="rId35"/>
    <p:sldLayoutId id="2147484772" r:id="rId36"/>
    <p:sldLayoutId id="2147484773" r:id="rId37"/>
    <p:sldLayoutId id="2147484774" r:id="rId38"/>
    <p:sldLayoutId id="2147484775" r:id="rId39"/>
    <p:sldLayoutId id="2147484776" r:id="rId40"/>
    <p:sldLayoutId id="2147484777" r:id="rId41"/>
    <p:sldLayoutId id="2147484778" r:id="rId42"/>
    <p:sldLayoutId id="2147484779" r:id="rId43"/>
    <p:sldLayoutId id="2147484780" r:id="rId44"/>
    <p:sldLayoutId id="2147484781" r:id="rId45"/>
    <p:sldLayoutId id="2147484782" r:id="rId46"/>
    <p:sldLayoutId id="2147484783" r:id="rId47"/>
    <p:sldLayoutId id="2147484784" r:id="rId48"/>
    <p:sldLayoutId id="2147484785" r:id="rId49"/>
    <p:sldLayoutId id="2147484786" r:id="rId50"/>
    <p:sldLayoutId id="2147484787" r:id="rId51"/>
    <p:sldLayoutId id="2147484788" r:id="rId52"/>
    <p:sldLayoutId id="2147484789" r:id="rId53"/>
    <p:sldLayoutId id="2147484790" r:id="rId54"/>
    <p:sldLayoutId id="2147484791" r:id="rId55"/>
    <p:sldLayoutId id="2147484792" r:id="rId56"/>
    <p:sldLayoutId id="2147484793" r:id="rId57"/>
    <p:sldLayoutId id="2147484794" r:id="rId58"/>
    <p:sldLayoutId id="2147484795" r:id="rId59"/>
    <p:sldLayoutId id="2147484796" r:id="rId60"/>
    <p:sldLayoutId id="2147484797" r:id="rId61"/>
    <p:sldLayoutId id="2147484798" r:id="rId62"/>
    <p:sldLayoutId id="2147484799" r:id="rId63"/>
    <p:sldLayoutId id="2147484800" r:id="rId64"/>
    <p:sldLayoutId id="2147484801" r:id="rId65"/>
    <p:sldLayoutId id="2147484802" r:id="rId66"/>
    <p:sldLayoutId id="2147484803" r:id="rId67"/>
    <p:sldLayoutId id="2147484804" r:id="rId68"/>
    <p:sldLayoutId id="2147484805" r:id="rId69"/>
    <p:sldLayoutId id="2147484806" r:id="rId70"/>
    <p:sldLayoutId id="2147484807" r:id="rId71"/>
    <p:sldLayoutId id="2147484808" r:id="rId72"/>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p15:clr>
            <a:srgbClr val="C35EA4"/>
          </p15:clr>
        </p15:guide>
        <p15:guide id="32" pos="1498">
          <p15:clr>
            <a:srgbClr val="C35EA4"/>
          </p15:clr>
        </p15:guide>
        <p15:guide id="33" pos="2569">
          <p15:clr>
            <a:srgbClr val="C35EA4"/>
          </p15:clr>
        </p15:guide>
        <p15:guide id="34" pos="2711">
          <p15:clr>
            <a:srgbClr val="C35EA4"/>
          </p15:clr>
        </p15:guide>
        <p15:guide id="35" pos="3778">
          <p15:clr>
            <a:srgbClr val="C35EA4"/>
          </p15:clr>
        </p15:guide>
        <p15:guide id="36" pos="3924">
          <p15:clr>
            <a:srgbClr val="C35EA4"/>
          </p15:clr>
        </p15:guide>
        <p15:guide id="37" pos="4983">
          <p15:clr>
            <a:srgbClr val="C35EA4"/>
          </p15:clr>
        </p15:guide>
        <p15:guide id="38" pos="5127">
          <p15:clr>
            <a:srgbClr val="C35EA4"/>
          </p15:clr>
        </p15:guide>
        <p15:guide id="39" pos="6199">
          <p15:clr>
            <a:srgbClr val="C35EA4"/>
          </p15:clr>
        </p15:guide>
        <p15:guide id="40" pos="6342">
          <p15:clr>
            <a:srgbClr val="C35EA4"/>
          </p15:clr>
        </p15:guide>
        <p15:guide id="41" pos="264">
          <p15:clr>
            <a:srgbClr val="F26B43"/>
          </p15:clr>
        </p15:guide>
        <p15:guide id="42" pos="7416">
          <p15:clr>
            <a:srgbClr val="F26B43"/>
          </p15:clr>
        </p15:guide>
        <p15:guide id="43" orient="horz" pos="736">
          <p15:clr>
            <a:srgbClr val="5ACBF0"/>
          </p15:clr>
        </p15:guide>
        <p15:guide id="44" orient="horz" pos="1360">
          <p15:clr>
            <a:srgbClr val="5ACBF0"/>
          </p15:clr>
        </p15:guide>
        <p15:guide id="45" orient="horz" pos="593">
          <p15:clr>
            <a:srgbClr val="5ACBF0"/>
          </p15:clr>
        </p15:guide>
        <p15:guide id="46" orient="horz" pos="1484">
          <p15:clr>
            <a:srgbClr val="5ACBF0"/>
          </p15:clr>
        </p15:guide>
        <p15:guide id="47" orient="horz" pos="2088">
          <p15:clr>
            <a:srgbClr val="5ACBF0"/>
          </p15:clr>
        </p15:guide>
        <p15:guide id="48" orient="horz" pos="2254">
          <p15:clr>
            <a:srgbClr val="5ACBF0"/>
          </p15:clr>
        </p15:guide>
        <p15:guide id="49" orient="horz" pos="277">
          <p15:clr>
            <a:srgbClr val="F26B43"/>
          </p15:clr>
        </p15:guide>
        <p15:guide id="50" orient="horz" pos="4043">
          <p15:clr>
            <a:srgbClr val="F26B43"/>
          </p15:clr>
        </p15:guide>
        <p15:guide id="51" orient="horz" pos="2835">
          <p15:clr>
            <a:srgbClr val="5ACBF0"/>
          </p15:clr>
        </p15:guide>
        <p15:guide id="52" orient="horz" pos="2960">
          <p15:clr>
            <a:srgbClr val="5ACBF0"/>
          </p15:clr>
        </p15:guide>
        <p15:guide id="54" orient="horz" pos="3690">
          <p15:clr>
            <a:srgbClr val="5ACBF0"/>
          </p15:clr>
        </p15:guide>
        <p15:guide id="55" orient="horz" pos="918">
          <p15:clr>
            <a:srgbClr val="F26B43"/>
          </p15:clr>
        </p15:guide>
        <p15:guide id="56" orient="horz" pos="3480">
          <p15:clr>
            <a:srgbClr val="F26B43"/>
          </p15:clr>
        </p15:guide>
        <p15:guide id="57" orient="horz" pos="3572">
          <p15:clr>
            <a:srgbClr val="00000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0.xml"/><Relationship Id="rId1" Type="http://schemas.openxmlformats.org/officeDocument/2006/relationships/slideLayout" Target="../slideLayouts/slideLayout21.xml"/><Relationship Id="rId5" Type="http://schemas.openxmlformats.org/officeDocument/2006/relationships/image" Target="../media/image36.png"/><Relationship Id="rId4" Type="http://schemas.openxmlformats.org/officeDocument/2006/relationships/image" Target="../media/image35.png"/></Relationships>
</file>

<file path=ppt/slides/_rels/slide1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1.xml"/><Relationship Id="rId1" Type="http://schemas.openxmlformats.org/officeDocument/2006/relationships/slideLayout" Target="../slideLayouts/slideLayout11.xml"/><Relationship Id="rId4" Type="http://schemas.openxmlformats.org/officeDocument/2006/relationships/image" Target="../media/image38.png"/></Relationships>
</file>

<file path=ppt/slides/_rels/slide1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12.xml"/><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41.sv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42.xml"/><Relationship Id="rId4" Type="http://schemas.openxmlformats.org/officeDocument/2006/relationships/image" Target="../media/image33.svg"/></Relationships>
</file>

<file path=ppt/slides/_rels/slide15.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5.xml"/><Relationship Id="rId1" Type="http://schemas.openxmlformats.org/officeDocument/2006/relationships/slideLayout" Target="../slideLayouts/slideLayout6.xml"/><Relationship Id="rId4" Type="http://schemas.openxmlformats.org/officeDocument/2006/relationships/image" Target="../media/image43.svg"/></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8.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2.xml"/><Relationship Id="rId4" Type="http://schemas.openxmlformats.org/officeDocument/2006/relationships/image" Target="../media/image15.svg"/></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11.xml"/></Relationships>
</file>

<file path=ppt/slides/_rels/slide5.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image" Target="../media/image19.png"/><Relationship Id="rId7" Type="http://schemas.openxmlformats.org/officeDocument/2006/relationships/image" Target="../media/image23.svg"/><Relationship Id="rId2" Type="http://schemas.openxmlformats.org/officeDocument/2006/relationships/notesSlide" Target="../notesSlides/notesSlide5.xml"/><Relationship Id="rId1" Type="http://schemas.openxmlformats.org/officeDocument/2006/relationships/slideLayout" Target="../slideLayouts/slideLayout9.xml"/><Relationship Id="rId6" Type="http://schemas.openxmlformats.org/officeDocument/2006/relationships/image" Target="../media/image22.pn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s>
</file>

<file path=ppt/slides/_rels/slide6.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19.png"/><Relationship Id="rId7"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9.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0.svg"/></Relationships>
</file>

<file path=ppt/slides/_rels/slide7.xml.rels><?xml version="1.0" encoding="UTF-8" standalone="yes"?>
<Relationships xmlns="http://schemas.openxmlformats.org/package/2006/relationships"><Relationship Id="rId3" Type="http://schemas.openxmlformats.org/officeDocument/2006/relationships/image" Target="../media/image30.emf"/><Relationship Id="rId2" Type="http://schemas.openxmlformats.org/officeDocument/2006/relationships/notesSlide" Target="../notesSlides/notesSlide7.xml"/><Relationship Id="rId1" Type="http://schemas.openxmlformats.org/officeDocument/2006/relationships/slideLayout" Target="../slideLayouts/slideLayout35.xml"/><Relationship Id="rId4" Type="http://schemas.openxmlformats.org/officeDocument/2006/relationships/image" Target="../media/image31.emf"/></Relationships>
</file>

<file path=ppt/slides/_rels/slide8.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114.xml"/><Relationship Id="rId4" Type="http://schemas.openxmlformats.org/officeDocument/2006/relationships/image" Target="../media/image33.svg"/></Relationships>
</file>

<file path=ppt/slides/_rels/slide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9.xml"/><Relationship Id="rId1" Type="http://schemas.openxmlformats.org/officeDocument/2006/relationships/slideLayout" Target="../slideLayouts/slideLayout22.xml"/><Relationship Id="rId4" Type="http://schemas.openxmlformats.org/officeDocument/2006/relationships/image" Target="../media/image17.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p:txBody>
          <a:bodyPr/>
          <a:lstStyle/>
          <a:p>
            <a:r>
              <a:rPr lang="en-US" sz="3600" dirty="0">
                <a:solidFill>
                  <a:schemeClr val="tx1"/>
                </a:solidFill>
              </a:rPr>
              <a:t>Govern data across </a:t>
            </a:r>
            <a:r>
              <a:rPr lang="en-US" sz="3600">
                <a:solidFill>
                  <a:schemeClr val="tx1"/>
                </a:solidFill>
              </a:rPr>
              <a:t>an enterprise</a:t>
            </a:r>
            <a:endParaRPr lang="en-US" sz="3600" dirty="0">
              <a:solidFill>
                <a:schemeClr val="tx1"/>
              </a:solidFill>
            </a:endParaRPr>
          </a:p>
        </p:txBody>
      </p:sp>
    </p:spTree>
    <p:extLst>
      <p:ext uri="{BB962C8B-B14F-4D97-AF65-F5344CB8AC3E}">
        <p14:creationId xmlns:p14="http://schemas.microsoft.com/office/powerpoint/2010/main" val="301864198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396C26-52BC-A64E-B5E0-4D8C4735091E}"/>
              </a:ext>
            </a:extLst>
          </p:cNvPr>
          <p:cNvSpPr>
            <a:spLocks noGrp="1"/>
          </p:cNvSpPr>
          <p:nvPr>
            <p:ph type="title"/>
          </p:nvPr>
        </p:nvSpPr>
        <p:spPr>
          <a:xfrm>
            <a:off x="215591" y="433434"/>
            <a:ext cx="11976409" cy="680196"/>
          </a:xfrm>
        </p:spPr>
        <p:txBody>
          <a:bodyPr/>
          <a:lstStyle/>
          <a:p>
            <a:r>
              <a:rPr lang="en-US" dirty="0"/>
              <a:t>Catalog Azure Synapse Analytics data assets in Microsoft Purview</a:t>
            </a:r>
          </a:p>
        </p:txBody>
      </p:sp>
      <p:pic>
        <p:nvPicPr>
          <p:cNvPr id="7" name="Picture 6" descr="A diagram showing Microsoft Purview and the various data assets to which it requires access.">
            <a:extLst>
              <a:ext uri="{FF2B5EF4-FFF2-40B4-BE49-F238E27FC236}">
                <a16:creationId xmlns:a16="http://schemas.microsoft.com/office/drawing/2014/main" id="{F6E0D200-E601-C960-5646-2216AC782F9A}"/>
              </a:ext>
            </a:extLst>
          </p:cNvPr>
          <p:cNvPicPr>
            <a:picLocks noChangeAspect="1"/>
          </p:cNvPicPr>
          <p:nvPr/>
        </p:nvPicPr>
        <p:blipFill>
          <a:blip r:embed="rId3"/>
          <a:stretch>
            <a:fillRect/>
          </a:stretch>
        </p:blipFill>
        <p:spPr>
          <a:xfrm>
            <a:off x="95439" y="1256844"/>
            <a:ext cx="3954969" cy="2616872"/>
          </a:xfrm>
          <a:prstGeom prst="rect">
            <a:avLst/>
          </a:prstGeom>
        </p:spPr>
      </p:pic>
      <p:sp>
        <p:nvSpPr>
          <p:cNvPr id="3" name="Text Placeholder 2">
            <a:extLst>
              <a:ext uri="{FF2B5EF4-FFF2-40B4-BE49-F238E27FC236}">
                <a16:creationId xmlns:a16="http://schemas.microsoft.com/office/drawing/2014/main" id="{BB2CF50C-5999-B442-A762-F7C9530E887B}"/>
              </a:ext>
            </a:extLst>
          </p:cNvPr>
          <p:cNvSpPr>
            <a:spLocks noGrp="1"/>
          </p:cNvSpPr>
          <p:nvPr>
            <p:ph type="body" sz="quarter" idx="28"/>
          </p:nvPr>
        </p:nvSpPr>
        <p:spPr>
          <a:xfrm>
            <a:off x="202394" y="4239516"/>
            <a:ext cx="4130369" cy="2046714"/>
          </a:xfrm>
        </p:spPr>
        <p:txBody>
          <a:bodyPr/>
          <a:lstStyle/>
          <a:p>
            <a:r>
              <a:rPr lang="en-US" dirty="0">
                <a:solidFill>
                  <a:schemeClr val="tx1"/>
                </a:solidFill>
              </a:rPr>
              <a:t>Configure data access for Microsoft Purview</a:t>
            </a:r>
          </a:p>
          <a:p>
            <a:pPr marL="342900" indent="-342900">
              <a:buFont typeface="+mj-lt"/>
              <a:buAutoNum type="arabicPeriod"/>
            </a:pPr>
            <a:r>
              <a:rPr lang="en-US" dirty="0">
                <a:solidFill>
                  <a:schemeClr val="tx1"/>
                </a:solidFill>
                <a:latin typeface="+mn-lt"/>
              </a:rPr>
              <a:t>Read access to the Azure Synapse workspace</a:t>
            </a:r>
          </a:p>
          <a:p>
            <a:pPr marL="342900" indent="-342900">
              <a:buFont typeface="+mj-lt"/>
              <a:buAutoNum type="arabicPeriod"/>
            </a:pPr>
            <a:r>
              <a:rPr lang="en-US" dirty="0">
                <a:solidFill>
                  <a:schemeClr val="tx1"/>
                </a:solidFill>
                <a:latin typeface="+mn-lt"/>
              </a:rPr>
              <a:t>Read access to each SQL database that will be scanned</a:t>
            </a:r>
          </a:p>
          <a:p>
            <a:pPr marL="342900" indent="-342900">
              <a:buFont typeface="+mj-lt"/>
              <a:buAutoNum type="arabicPeriod"/>
            </a:pPr>
            <a:r>
              <a:rPr lang="en-US" dirty="0">
                <a:solidFill>
                  <a:schemeClr val="tx1"/>
                </a:solidFill>
                <a:latin typeface="+mn-lt"/>
              </a:rPr>
              <a:t>Read access to data lake storage</a:t>
            </a:r>
          </a:p>
        </p:txBody>
      </p:sp>
      <p:pic>
        <p:nvPicPr>
          <p:cNvPr id="8" name="Picture 7" descr="A screenshot of a data map in Microsoft Purview Governance Portal.">
            <a:extLst>
              <a:ext uri="{FF2B5EF4-FFF2-40B4-BE49-F238E27FC236}">
                <a16:creationId xmlns:a16="http://schemas.microsoft.com/office/drawing/2014/main" id="{DC0F5C0F-B775-731A-2CC1-42FAD296F135}"/>
              </a:ext>
            </a:extLst>
          </p:cNvPr>
          <p:cNvPicPr>
            <a:picLocks noChangeAspect="1"/>
          </p:cNvPicPr>
          <p:nvPr/>
        </p:nvPicPr>
        <p:blipFill>
          <a:blip r:embed="rId4"/>
          <a:stretch>
            <a:fillRect/>
          </a:stretch>
        </p:blipFill>
        <p:spPr>
          <a:xfrm>
            <a:off x="4332764" y="1256844"/>
            <a:ext cx="3526471" cy="2794729"/>
          </a:xfrm>
          <a:prstGeom prst="rect">
            <a:avLst/>
          </a:prstGeom>
        </p:spPr>
      </p:pic>
      <p:sp>
        <p:nvSpPr>
          <p:cNvPr id="5" name="Text Placeholder 4">
            <a:extLst>
              <a:ext uri="{FF2B5EF4-FFF2-40B4-BE49-F238E27FC236}">
                <a16:creationId xmlns:a16="http://schemas.microsoft.com/office/drawing/2014/main" id="{91EBFC5D-43D8-7F4B-9A9B-A58D369719DE}"/>
              </a:ext>
            </a:extLst>
          </p:cNvPr>
          <p:cNvSpPr>
            <a:spLocks noGrp="1"/>
          </p:cNvSpPr>
          <p:nvPr>
            <p:ph type="body" sz="quarter" idx="29"/>
          </p:nvPr>
        </p:nvSpPr>
        <p:spPr>
          <a:xfrm>
            <a:off x="4491118" y="4239516"/>
            <a:ext cx="3618381" cy="1231106"/>
          </a:xfrm>
        </p:spPr>
        <p:txBody>
          <a:bodyPr/>
          <a:lstStyle/>
          <a:p>
            <a:r>
              <a:rPr lang="en-US" dirty="0">
                <a:solidFill>
                  <a:schemeClr val="tx1"/>
                </a:solidFill>
              </a:rPr>
              <a:t>Register and scan data sources</a:t>
            </a:r>
          </a:p>
          <a:p>
            <a:pPr marL="342900" indent="-342900">
              <a:buFont typeface="+mj-lt"/>
              <a:buAutoNum type="arabicPeriod"/>
            </a:pPr>
            <a:r>
              <a:rPr lang="en-US" dirty="0">
                <a:solidFill>
                  <a:schemeClr val="tx1"/>
                </a:solidFill>
                <a:latin typeface="+mn-lt"/>
              </a:rPr>
              <a:t>Add each source to a collection</a:t>
            </a:r>
          </a:p>
          <a:p>
            <a:pPr marL="342900" indent="-342900">
              <a:buFont typeface="+mj-lt"/>
              <a:buAutoNum type="arabicPeriod"/>
            </a:pPr>
            <a:r>
              <a:rPr lang="en-US" dirty="0">
                <a:solidFill>
                  <a:schemeClr val="tx1"/>
                </a:solidFill>
                <a:latin typeface="+mn-lt"/>
              </a:rPr>
              <a:t>Create and run a scan for each source </a:t>
            </a:r>
          </a:p>
        </p:txBody>
      </p:sp>
      <p:pic>
        <p:nvPicPr>
          <p:cNvPr id="12" name="Picture 11" descr="A screenshot of a collection being browsed in Microsoft Purview Governance Portal.">
            <a:extLst>
              <a:ext uri="{FF2B5EF4-FFF2-40B4-BE49-F238E27FC236}">
                <a16:creationId xmlns:a16="http://schemas.microsoft.com/office/drawing/2014/main" id="{87BE2754-FCE5-EDBC-C3FB-75FA70A19CA2}"/>
              </a:ext>
            </a:extLst>
          </p:cNvPr>
          <p:cNvPicPr>
            <a:picLocks noChangeAspect="1"/>
          </p:cNvPicPr>
          <p:nvPr/>
        </p:nvPicPr>
        <p:blipFill>
          <a:blip r:embed="rId5"/>
          <a:stretch>
            <a:fillRect/>
          </a:stretch>
        </p:blipFill>
        <p:spPr>
          <a:xfrm>
            <a:off x="8209318" y="1256844"/>
            <a:ext cx="3487910" cy="2724930"/>
          </a:xfrm>
          <a:prstGeom prst="rect">
            <a:avLst/>
          </a:prstGeom>
        </p:spPr>
      </p:pic>
      <p:sp>
        <p:nvSpPr>
          <p:cNvPr id="4" name="Text Placeholder 3">
            <a:extLst>
              <a:ext uri="{FF2B5EF4-FFF2-40B4-BE49-F238E27FC236}">
                <a16:creationId xmlns:a16="http://schemas.microsoft.com/office/drawing/2014/main" id="{FBF66687-4522-0642-ACAD-1A744F5ADFF7}"/>
              </a:ext>
            </a:extLst>
          </p:cNvPr>
          <p:cNvSpPr>
            <a:spLocks noGrp="1"/>
          </p:cNvSpPr>
          <p:nvPr>
            <p:ph type="body" sz="quarter" idx="30"/>
          </p:nvPr>
        </p:nvSpPr>
        <p:spPr>
          <a:xfrm>
            <a:off x="8209318" y="4239516"/>
            <a:ext cx="3780288" cy="984885"/>
          </a:xfrm>
        </p:spPr>
        <p:txBody>
          <a:bodyPr/>
          <a:lstStyle/>
          <a:p>
            <a:r>
              <a:rPr lang="en-US" dirty="0">
                <a:solidFill>
                  <a:schemeClr val="tx1"/>
                </a:solidFill>
              </a:rPr>
              <a:t>View and manage cataloged data assets</a:t>
            </a:r>
          </a:p>
          <a:p>
            <a:pPr marL="342900" indent="-342900">
              <a:buFont typeface="+mj-lt"/>
              <a:buAutoNum type="arabicPeriod"/>
            </a:pPr>
            <a:r>
              <a:rPr lang="en-US" dirty="0">
                <a:solidFill>
                  <a:schemeClr val="tx1"/>
                </a:solidFill>
                <a:latin typeface="+mn-lt"/>
              </a:rPr>
              <a:t>Browse the data catalog</a:t>
            </a:r>
          </a:p>
          <a:p>
            <a:pPr marL="342900" indent="-342900">
              <a:buFont typeface="+mj-lt"/>
              <a:buAutoNum type="arabicPeriod"/>
            </a:pPr>
            <a:r>
              <a:rPr lang="en-US" dirty="0">
                <a:solidFill>
                  <a:schemeClr val="tx1"/>
                </a:solidFill>
                <a:latin typeface="+mn-lt"/>
              </a:rPr>
              <a:t>Filter to find specific asset types</a:t>
            </a:r>
          </a:p>
        </p:txBody>
      </p:sp>
    </p:spTree>
    <p:extLst>
      <p:ext uri="{BB962C8B-B14F-4D97-AF65-F5344CB8AC3E}">
        <p14:creationId xmlns:p14="http://schemas.microsoft.com/office/powerpoint/2010/main" val="3538607830"/>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Search data catalogs from Azure Synapse Studio</a:t>
            </a:r>
          </a:p>
        </p:txBody>
      </p:sp>
      <p:pic>
        <p:nvPicPr>
          <p:cNvPr id="2" name="Picture 1" descr="A screenshot of the Manage page in Synapse Studio with a Microsoft Purview account connected.">
            <a:extLst>
              <a:ext uri="{FF2B5EF4-FFF2-40B4-BE49-F238E27FC236}">
                <a16:creationId xmlns:a16="http://schemas.microsoft.com/office/drawing/2014/main" id="{EE7D168E-FA1C-CD66-2618-66973248799B}"/>
              </a:ext>
            </a:extLst>
          </p:cNvPr>
          <p:cNvPicPr>
            <a:picLocks noChangeAspect="1"/>
          </p:cNvPicPr>
          <p:nvPr/>
        </p:nvPicPr>
        <p:blipFill>
          <a:blip r:embed="rId3"/>
          <a:stretch>
            <a:fillRect/>
          </a:stretch>
        </p:blipFill>
        <p:spPr>
          <a:xfrm>
            <a:off x="814137" y="1454523"/>
            <a:ext cx="4466524" cy="3377809"/>
          </a:xfrm>
          <a:prstGeom prst="rect">
            <a:avLst/>
          </a:prstGeom>
          <a:effectLst>
            <a:outerShdw blurRad="50800" dist="38100" dir="2700000" algn="tl" rotWithShape="0">
              <a:prstClr val="black">
                <a:alpha val="40000"/>
              </a:prstClr>
            </a:outerShdw>
          </a:effectLst>
        </p:spPr>
      </p:pic>
      <p:sp>
        <p:nvSpPr>
          <p:cNvPr id="3" name="Content Placeholder 2">
            <a:extLst>
              <a:ext uri="{FF2B5EF4-FFF2-40B4-BE49-F238E27FC236}">
                <a16:creationId xmlns:a16="http://schemas.microsoft.com/office/drawing/2014/main" id="{AA185E1C-174B-427E-8173-3D6B22758871}"/>
              </a:ext>
            </a:extLst>
          </p:cNvPr>
          <p:cNvSpPr>
            <a:spLocks noGrp="1"/>
          </p:cNvSpPr>
          <p:nvPr>
            <p:ph sz="quarter" idx="12"/>
          </p:nvPr>
        </p:nvSpPr>
        <p:spPr>
          <a:xfrm>
            <a:off x="814137" y="4957200"/>
            <a:ext cx="5578932" cy="754053"/>
          </a:xfrm>
          <a:ln>
            <a:noFill/>
          </a:ln>
        </p:spPr>
        <p:style>
          <a:lnRef idx="2">
            <a:schemeClr val="dk1"/>
          </a:lnRef>
          <a:fillRef idx="1">
            <a:schemeClr val="lt1"/>
          </a:fillRef>
          <a:effectRef idx="0">
            <a:schemeClr val="dk1"/>
          </a:effectRef>
          <a:fontRef idx="minor">
            <a:schemeClr val="dk1"/>
          </a:fontRef>
        </p:style>
        <p:txBody>
          <a:bodyPr/>
          <a:lstStyle/>
          <a:p>
            <a:r>
              <a:rPr lang="en-US" sz="2000" dirty="0">
                <a:latin typeface="+mj-lt"/>
              </a:rPr>
              <a:t>Connect a Microsoft Purview account to a Synapse Analytics workspace</a:t>
            </a:r>
            <a:endParaRPr lang="en-US" sz="1800" dirty="0">
              <a:latin typeface="+mn-lt"/>
            </a:endParaRPr>
          </a:p>
        </p:txBody>
      </p:sp>
      <p:pic>
        <p:nvPicPr>
          <p:cNvPr id="6" name="Picture 5" descr="A screenshot showing the Search bar in Synapse Studio being used to search Microsoft  Purview.">
            <a:extLst>
              <a:ext uri="{FF2B5EF4-FFF2-40B4-BE49-F238E27FC236}">
                <a16:creationId xmlns:a16="http://schemas.microsoft.com/office/drawing/2014/main" id="{0760345E-009C-0260-EE43-782085189BD3}"/>
              </a:ext>
            </a:extLst>
          </p:cNvPr>
          <p:cNvPicPr>
            <a:picLocks noChangeAspect="1"/>
          </p:cNvPicPr>
          <p:nvPr/>
        </p:nvPicPr>
        <p:blipFill>
          <a:blip r:embed="rId4"/>
          <a:stretch>
            <a:fillRect/>
          </a:stretch>
        </p:blipFill>
        <p:spPr>
          <a:xfrm>
            <a:off x="6802574" y="1454523"/>
            <a:ext cx="4262219" cy="3377809"/>
          </a:xfrm>
          <a:prstGeom prst="rect">
            <a:avLst/>
          </a:prstGeom>
          <a:effectLst>
            <a:outerShdw blurRad="50800" dist="38100" dir="2700000" algn="tl" rotWithShape="0">
              <a:prstClr val="black">
                <a:alpha val="40000"/>
              </a:prstClr>
            </a:outerShdw>
          </a:effectLst>
        </p:spPr>
      </p:pic>
      <p:sp>
        <p:nvSpPr>
          <p:cNvPr id="8" name="Content Placeholder 2">
            <a:extLst>
              <a:ext uri="{FF2B5EF4-FFF2-40B4-BE49-F238E27FC236}">
                <a16:creationId xmlns:a16="http://schemas.microsoft.com/office/drawing/2014/main" id="{F16151E9-E4DD-4E04-5B84-F085167168AC}"/>
              </a:ext>
            </a:extLst>
          </p:cNvPr>
          <p:cNvSpPr txBox="1">
            <a:spLocks/>
          </p:cNvSpPr>
          <p:nvPr/>
        </p:nvSpPr>
        <p:spPr>
          <a:xfrm>
            <a:off x="6698265" y="4957201"/>
            <a:ext cx="5578932" cy="446276"/>
          </a:xfrm>
          <a:prstGeom prst="rect">
            <a:avLst/>
          </a:prstGeom>
          <a:ln w="10795" cap="flat" cmpd="sng" algn="ctr">
            <a:noFill/>
            <a:prstDash val="solid"/>
          </a:ln>
        </p:spPr>
        <p:style>
          <a:lnRef idx="2">
            <a:schemeClr val="dk1"/>
          </a:lnRef>
          <a:fillRef idx="1">
            <a:schemeClr val="lt1"/>
          </a:fillRef>
          <a:effectRef idx="0">
            <a:schemeClr val="dk1"/>
          </a:effectRef>
          <a:fontRef idx="minor">
            <a:schemeClr val="dk1"/>
          </a:fontRef>
        </p:style>
        <p:txBody>
          <a:bodyPr vert="horz" lIns="137160" tIns="91440" rIns="137160" bIns="45720" rtlCol="0">
            <a:spAutoFit/>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000" kern="1200" spc="-49" baseline="0">
                <a:solidFill>
                  <a:schemeClr val="dk1"/>
                </a:solidFill>
                <a:latin typeface="+mn-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1800" kern="1200" spc="0" baseline="0">
                <a:solidFill>
                  <a:schemeClr val="dk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400" kern="1200" spc="0" baseline="0">
                <a:solidFill>
                  <a:schemeClr val="dk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400" kern="1200" spc="0" baseline="0">
                <a:solidFill>
                  <a:schemeClr val="dk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100" b="1" kern="1200" spc="0" baseline="0">
                <a:solidFill>
                  <a:schemeClr val="dk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dk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dk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dk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dk1"/>
                </a:solidFill>
                <a:latin typeface="+mn-lt"/>
                <a:ea typeface="+mn-ea"/>
                <a:cs typeface="+mn-cs"/>
              </a:defRPr>
            </a:lvl9pPr>
          </a:lstStyle>
          <a:p>
            <a:r>
              <a:rPr lang="en-US" dirty="0">
                <a:latin typeface="+mj-lt"/>
              </a:rPr>
              <a:t>Search Microsoft Purview in Synapse Studio</a:t>
            </a:r>
            <a:endParaRPr lang="en-US" sz="1800" dirty="0"/>
          </a:p>
        </p:txBody>
      </p:sp>
    </p:spTree>
    <p:extLst>
      <p:ext uri="{BB962C8B-B14F-4D97-AF65-F5344CB8AC3E}">
        <p14:creationId xmlns:p14="http://schemas.microsoft.com/office/powerpoint/2010/main" val="572737504"/>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Track data lineage in pipelines</a:t>
            </a:r>
          </a:p>
        </p:txBody>
      </p:sp>
      <p:sp>
        <p:nvSpPr>
          <p:cNvPr id="3" name="Content Placeholder 2">
            <a:extLst>
              <a:ext uri="{FF2B5EF4-FFF2-40B4-BE49-F238E27FC236}">
                <a16:creationId xmlns:a16="http://schemas.microsoft.com/office/drawing/2014/main" id="{AA185E1C-174B-427E-8173-3D6B22758871}"/>
              </a:ext>
            </a:extLst>
          </p:cNvPr>
          <p:cNvSpPr>
            <a:spLocks noGrp="1"/>
          </p:cNvSpPr>
          <p:nvPr>
            <p:ph sz="quarter" idx="12"/>
          </p:nvPr>
        </p:nvSpPr>
        <p:spPr>
          <a:xfrm>
            <a:off x="418643" y="1947548"/>
            <a:ext cx="5578932" cy="2539157"/>
          </a:xfrm>
          <a:noFill/>
          <a:ln>
            <a:noFill/>
          </a:ln>
        </p:spPr>
        <p:txBody>
          <a:bodyPr/>
          <a:lstStyle/>
          <a:p>
            <a:r>
              <a:rPr lang="en-US" sz="2000" dirty="0">
                <a:latin typeface="+mj-lt"/>
              </a:rPr>
              <a:t>Generate and view data lineage information:</a:t>
            </a:r>
            <a:endParaRPr lang="en-US" sz="1800" dirty="0">
              <a:latin typeface="+mn-lt"/>
            </a:endParaRPr>
          </a:p>
          <a:p>
            <a:pPr marL="285750" indent="-285750">
              <a:buFont typeface="Arial" panose="020B0604020202020204" pitchFamily="34" charset="0"/>
              <a:buChar char="•"/>
            </a:pPr>
            <a:r>
              <a:rPr lang="en-US" altLang="zh-CN" sz="1800" b="0" i="0" dirty="0">
                <a:solidFill>
                  <a:srgbClr val="333333"/>
                </a:solidFill>
                <a:effectLst/>
                <a:latin typeface="+mn-ea"/>
              </a:rPr>
              <a:t>In Azure Synapse Analytics, data movement and transformation is managed by using pipelines, which consist of an orchestrated set of activities that operate on data</a:t>
            </a:r>
          </a:p>
          <a:p>
            <a:pPr marL="285750" indent="-285750">
              <a:buFont typeface="Arial" panose="020B0604020202020204" pitchFamily="34" charset="0"/>
              <a:buChar char="•"/>
            </a:pPr>
            <a:r>
              <a:rPr lang="en-US" altLang="zh-CN" sz="1800" b="0" i="0" dirty="0">
                <a:solidFill>
                  <a:srgbClr val="333333"/>
                </a:solidFill>
                <a:effectLst/>
                <a:latin typeface="+mn-ea"/>
              </a:rPr>
              <a:t>In the Microsoft Purview Governance Portal, you can open the assets in the Microsoft Purview catalog, and view the linage information</a:t>
            </a:r>
            <a:endParaRPr lang="en-US" sz="1800" dirty="0">
              <a:latin typeface="+mn-lt"/>
            </a:endParaRPr>
          </a:p>
        </p:txBody>
      </p:sp>
      <p:pic>
        <p:nvPicPr>
          <p:cNvPr id="2" name="Picture 1" descr="A screenshot of a data asset in Microsoft Purview, showing the lineage tab.">
            <a:extLst>
              <a:ext uri="{FF2B5EF4-FFF2-40B4-BE49-F238E27FC236}">
                <a16:creationId xmlns:a16="http://schemas.microsoft.com/office/drawing/2014/main" id="{94306E0A-2053-C67A-E266-338B130ED205}"/>
              </a:ext>
            </a:extLst>
          </p:cNvPr>
          <p:cNvPicPr>
            <a:picLocks noChangeAspect="1"/>
          </p:cNvPicPr>
          <p:nvPr/>
        </p:nvPicPr>
        <p:blipFill>
          <a:blip r:embed="rId3"/>
          <a:stretch>
            <a:fillRect/>
          </a:stretch>
        </p:blipFill>
        <p:spPr>
          <a:xfrm>
            <a:off x="6194426" y="1367772"/>
            <a:ext cx="5750859" cy="4349087"/>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718659353"/>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BEFFD53-BA15-5AFC-CCD5-29B7E0BAA293}"/>
              </a:ext>
              <a:ext uri="{C183D7F6-B498-43B3-948B-1728B52AA6E4}">
                <adec:decorative xmlns:adec="http://schemas.microsoft.com/office/drawing/2017/decorative" val="1"/>
              </a:ext>
            </a:extLst>
          </p:cNvPr>
          <p:cNvSpPr/>
          <p:nvPr/>
        </p:nvSpPr>
        <p:spPr bwMode="auto">
          <a:xfrm>
            <a:off x="418643" y="1385454"/>
            <a:ext cx="11477793" cy="5032051"/>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 name="Title 10">
            <a:extLst>
              <a:ext uri="{FF2B5EF4-FFF2-40B4-BE49-F238E27FC236}">
                <a16:creationId xmlns:a16="http://schemas.microsoft.com/office/drawing/2014/main" id="{698005C7-B4B6-4707-A9E3-3CBA28E93724}"/>
              </a:ext>
            </a:extLst>
          </p:cNvPr>
          <p:cNvSpPr>
            <a:spLocks noGrp="1"/>
          </p:cNvSpPr>
          <p:nvPr>
            <p:ph type="title"/>
          </p:nvPr>
        </p:nvSpPr>
        <p:spPr>
          <a:xfrm>
            <a:off x="223024" y="440494"/>
            <a:ext cx="11968975" cy="680196"/>
          </a:xfrm>
        </p:spPr>
        <p:txBody>
          <a:bodyPr/>
          <a:lstStyle/>
          <a:p>
            <a:r>
              <a:rPr lang="en-US" dirty="0"/>
              <a:t>Exercise: Integrate Azure Synapse Analytics and Microsoft Purview</a:t>
            </a:r>
          </a:p>
        </p:txBody>
      </p:sp>
      <p:sp>
        <p:nvSpPr>
          <p:cNvPr id="12" name="Text Placeholder 11">
            <a:extLst>
              <a:ext uri="{FF2B5EF4-FFF2-40B4-BE49-F238E27FC236}">
                <a16:creationId xmlns:a16="http://schemas.microsoft.com/office/drawing/2014/main" id="{512982A0-6628-13EB-C45A-5648E05354E1}"/>
              </a:ext>
            </a:extLst>
          </p:cNvPr>
          <p:cNvSpPr>
            <a:spLocks noGrp="1"/>
          </p:cNvSpPr>
          <p:nvPr>
            <p:ph type="body" sz="quarter" idx="10"/>
          </p:nvPr>
        </p:nvSpPr>
        <p:spPr>
          <a:xfrm>
            <a:off x="732726" y="2698410"/>
            <a:ext cx="4645314" cy="2056653"/>
          </a:xfrm>
        </p:spPr>
        <p:txBody>
          <a:bodyPr/>
          <a:lstStyle/>
          <a:p>
            <a:r>
              <a:rPr lang="en-US" dirty="0"/>
              <a:t>Use the hosted lab environment provided, or view the lab instructions at the link below:</a:t>
            </a:r>
          </a:p>
          <a:p>
            <a:endParaRPr lang="en-US" dirty="0"/>
          </a:p>
          <a:p>
            <a:r>
              <a:rPr lang="en-US" sz="2000" dirty="0">
                <a:solidFill>
                  <a:schemeClr val="bg1">
                    <a:lumMod val="50000"/>
                  </a:schemeClr>
                </a:solidFill>
              </a:rPr>
              <a:t>https://aka.ms/mslearn-synapse-purview</a:t>
            </a:r>
          </a:p>
        </p:txBody>
      </p:sp>
      <p:pic>
        <p:nvPicPr>
          <p:cNvPr id="2" name="Graphic 1">
            <a:extLst>
              <a:ext uri="{FF2B5EF4-FFF2-40B4-BE49-F238E27FC236}">
                <a16:creationId xmlns:a16="http://schemas.microsoft.com/office/drawing/2014/main" id="{B6D41814-F1EA-B3C2-F7A5-3D5C2870A9D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325379" y="2255413"/>
            <a:ext cx="2709167" cy="2709167"/>
          </a:xfrm>
          <a:prstGeom prst="rect">
            <a:avLst/>
          </a:prstGeom>
        </p:spPr>
      </p:pic>
    </p:spTree>
    <p:extLst>
      <p:ext uri="{BB962C8B-B14F-4D97-AF65-F5344CB8AC3E}">
        <p14:creationId xmlns:p14="http://schemas.microsoft.com/office/powerpoint/2010/main" val="566425445"/>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dirty="0"/>
              <a:t>Knowledge check</a:t>
            </a:r>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376012" y="1314645"/>
            <a:ext cx="10383899" cy="1439467"/>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You want to scan data assets in a dedicated SQL pool in your Azure Synapse Analytics workspace. What kind of source should you register in Microsoft Purview?</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Azure Synapse Analytics</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Azure Data Lake Storage Gen2</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Azure SQL Database</a:t>
            </a:r>
          </a:p>
        </p:txBody>
      </p:sp>
      <p:sp>
        <p:nvSpPr>
          <p:cNvPr id="19" name="Graphic 26">
            <a:extLst>
              <a:ext uri="{FF2B5EF4-FFF2-40B4-BE49-F238E27FC236}">
                <a16:creationId xmlns:a16="http://schemas.microsoft.com/office/drawing/2014/main" id="{2A802B18-90EE-4B3D-97B9-9C05EE0CED14}"/>
              </a:ext>
              <a:ext uri="{C183D7F6-B498-43B3-948B-1728B52AA6E4}">
                <adec:decorative xmlns:adec="http://schemas.microsoft.com/office/drawing/2017/decorative" val="1"/>
              </a:ext>
            </a:extLst>
          </p:cNvPr>
          <p:cNvSpPr/>
          <p:nvPr/>
        </p:nvSpPr>
        <p:spPr>
          <a:xfrm>
            <a:off x="1376011" y="1892349"/>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76012" y="289435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376012" y="2986210"/>
            <a:ext cx="10383899" cy="1443714"/>
          </a:xfrm>
        </p:spPr>
        <p:txBody>
          <a:bodyPr/>
          <a:lstStyle/>
          <a:p>
            <a:pPr>
              <a:spcAft>
                <a:spcPts val="0"/>
              </a:spcAft>
              <a:defRPr/>
            </a:pPr>
            <a:r>
              <a:rPr kumimoji="0" lang="en-US" sz="1800" b="0" i="0" u="none" strike="noStrike" kern="1200" cap="none" spc="0" normalizeH="0" baseline="0" noProof="0" dirty="0">
                <a:ln>
                  <a:noFill/>
                </a:ln>
                <a:effectLst/>
                <a:uLnTx/>
                <a:uFillTx/>
                <a:latin typeface="+mj-lt"/>
                <a:ea typeface="+mn-ea"/>
                <a:cs typeface="+mn-cs"/>
              </a:rPr>
              <a:t>You want to scan data assets in the default data lake used by your Azure Synapse Analytics workspace. What kind of source should you register in Microsoft Purview?</a:t>
            </a:r>
            <a:endParaRPr lang="en-US" sz="1800" dirty="0">
              <a:latin typeface="+mj-lt"/>
            </a:endParaRPr>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Azure Synapse Analytics</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Azure Data Lake Storage Gen2</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Azure Cosmos DB</a:t>
            </a:r>
            <a:endParaRPr lang="en-US" sz="1600" dirty="0"/>
          </a:p>
        </p:txBody>
      </p:sp>
      <p:sp>
        <p:nvSpPr>
          <p:cNvPr id="20" name="Graphic 26">
            <a:extLst>
              <a:ext uri="{FF2B5EF4-FFF2-40B4-BE49-F238E27FC236}">
                <a16:creationId xmlns:a16="http://schemas.microsoft.com/office/drawing/2014/main" id="{A6D58C0B-F1D4-4714-863A-BC2F0F1C195B}"/>
              </a:ext>
              <a:ext uri="{C183D7F6-B498-43B3-948B-1728B52AA6E4}">
                <adec:decorative xmlns:adec="http://schemas.microsoft.com/office/drawing/2017/decorative" val="1"/>
              </a:ext>
            </a:extLst>
          </p:cNvPr>
          <p:cNvSpPr/>
          <p:nvPr/>
        </p:nvSpPr>
        <p:spPr>
          <a:xfrm>
            <a:off x="1376011" y="3859663"/>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2" name="Straight Connector 11">
            <a:extLst>
              <a:ext uri="{FF2B5EF4-FFF2-40B4-BE49-F238E27FC236}">
                <a16:creationId xmlns:a16="http://schemas.microsoft.com/office/drawing/2014/main" id="{12B62408-88E8-4661-BCD3-EDF001718874}"/>
              </a:ext>
              <a:ext uri="{C183D7F6-B498-43B3-948B-1728B52AA6E4}">
                <adec:decorative xmlns:adec="http://schemas.microsoft.com/office/drawing/2017/decorative" val="1"/>
              </a:ext>
            </a:extLst>
          </p:cNvPr>
          <p:cNvCxnSpPr>
            <a:cxnSpLocks/>
          </p:cNvCxnSpPr>
          <p:nvPr/>
        </p:nvCxnSpPr>
        <p:spPr>
          <a:xfrm>
            <a:off x="1376012" y="4490246"/>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01853C4E-938B-4A63-A328-5CEB6E403E1E}"/>
              </a:ext>
            </a:extLst>
          </p:cNvPr>
          <p:cNvSpPr>
            <a:spLocks noGrp="1"/>
          </p:cNvSpPr>
          <p:nvPr>
            <p:ph type="body" sz="quarter" idx="17"/>
          </p:nvPr>
        </p:nvSpPr>
        <p:spPr>
          <a:xfrm>
            <a:off x="1376012" y="4550567"/>
            <a:ext cx="10383899" cy="1557928"/>
          </a:xfrm>
        </p:spPr>
        <p:txBody>
          <a:bodyPr/>
          <a:lstStyle/>
          <a:p>
            <a:pPr>
              <a:defRPr/>
            </a:pPr>
            <a:r>
              <a:rPr kumimoji="0" lang="en-US" sz="1800" b="0" i="0" u="none" strike="noStrike" kern="1200" cap="none" spc="0" normalizeH="0" baseline="0" noProof="0" dirty="0">
                <a:ln>
                  <a:noFill/>
                </a:ln>
                <a:effectLst/>
                <a:uLnTx/>
                <a:uFillTx/>
                <a:latin typeface="+mj-lt"/>
                <a:ea typeface="+mn-ea"/>
                <a:cs typeface="+mn-cs"/>
              </a:rPr>
              <a:t>You want data analysts using Synapse Studio to be able to find data assets that are registered in a Microsoft Purview collection. What should you do?</a:t>
            </a:r>
            <a:endParaRPr lang="en-US" sz="1800" dirty="0">
              <a:latin typeface="+mj-lt"/>
            </a:endParaRPr>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Register an Azure Synapse Analytics source in the Purview account</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Add a Data Explorer pool to the Synapse Workspace</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Connect the Purview account to the Synapse analytics workspace</a:t>
            </a:r>
            <a:endParaRPr lang="en-US" sz="1600" dirty="0"/>
          </a:p>
        </p:txBody>
      </p:sp>
      <p:sp>
        <p:nvSpPr>
          <p:cNvPr id="21" name="Graphic 26">
            <a:extLst>
              <a:ext uri="{FF2B5EF4-FFF2-40B4-BE49-F238E27FC236}">
                <a16:creationId xmlns:a16="http://schemas.microsoft.com/office/drawing/2014/main" id="{962197A6-871C-4723-B214-AF9644775C2D}"/>
              </a:ext>
              <a:ext uri="{C183D7F6-B498-43B3-948B-1728B52AA6E4}">
                <adec:decorative xmlns:adec="http://schemas.microsoft.com/office/drawing/2017/decorative" val="1"/>
              </a:ext>
            </a:extLst>
          </p:cNvPr>
          <p:cNvSpPr/>
          <p:nvPr/>
        </p:nvSpPr>
        <p:spPr>
          <a:xfrm>
            <a:off x="1384351" y="5826977"/>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1194001"/>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2879003"/>
            <a:ext cx="933775" cy="933775"/>
          </a:xfrm>
          <a:prstGeom prst="rect">
            <a:avLst/>
          </a:prstGeom>
        </p:spPr>
      </p:pic>
      <p:pic>
        <p:nvPicPr>
          <p:cNvPr id="5" name="Graphic 4">
            <a:extLst>
              <a:ext uri="{FF2B5EF4-FFF2-40B4-BE49-F238E27FC236}">
                <a16:creationId xmlns:a16="http://schemas.microsoft.com/office/drawing/2014/main" id="{024724A0-8F4C-428B-8FA8-41AFED001D2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4544137"/>
            <a:ext cx="933775" cy="933775"/>
          </a:xfrm>
          <a:prstGeom prst="rect">
            <a:avLst/>
          </a:prstGeom>
        </p:spPr>
      </p:pic>
    </p:spTree>
    <p:extLst>
      <p:ext uri="{BB962C8B-B14F-4D97-AF65-F5344CB8AC3E}">
        <p14:creationId xmlns:p14="http://schemas.microsoft.com/office/powerpoint/2010/main" val="1829564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00F13B9-D3B4-22FE-AA8E-C2BFA5A5CCCA}"/>
              </a:ext>
            </a:extLst>
          </p:cNvPr>
          <p:cNvSpPr>
            <a:spLocks noGrp="1"/>
          </p:cNvSpPr>
          <p:nvPr>
            <p:ph type="title"/>
          </p:nvPr>
        </p:nvSpPr>
        <p:spPr/>
        <p:txBody>
          <a:bodyPr/>
          <a:lstStyle/>
          <a:p>
            <a:r>
              <a:rPr lang="en-US" dirty="0"/>
              <a:t>Further reading</a:t>
            </a:r>
          </a:p>
        </p:txBody>
      </p:sp>
      <p:sp>
        <p:nvSpPr>
          <p:cNvPr id="13" name="TextBox 12">
            <a:extLst>
              <a:ext uri="{FF2B5EF4-FFF2-40B4-BE49-F238E27FC236}">
                <a16:creationId xmlns:a16="http://schemas.microsoft.com/office/drawing/2014/main" id="{8F4DCAA7-2167-5FC2-806E-39FA9FA0D5B6}"/>
              </a:ext>
            </a:extLst>
          </p:cNvPr>
          <p:cNvSpPr txBox="1"/>
          <p:nvPr/>
        </p:nvSpPr>
        <p:spPr>
          <a:xfrm>
            <a:off x="2888242" y="2709200"/>
            <a:ext cx="7788165" cy="646331"/>
          </a:xfrm>
          <a:prstGeom prst="rect">
            <a:avLst/>
          </a:prstGeom>
          <a:noFill/>
        </p:spPr>
        <p:txBody>
          <a:bodyPr wrap="square">
            <a:spAutoFit/>
          </a:bodyPr>
          <a:lstStyle/>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Segoe UI"/>
                <a:ea typeface="+mn-ea"/>
                <a:cs typeface="+mn-cs"/>
              </a:rPr>
              <a:t>Govern data across an enterprise</a:t>
            </a:r>
          </a:p>
          <a:p>
            <a:pPr marL="0" marR="0" lvl="0" indent="0" algn="l" defTabSz="914367"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78D4"/>
                </a:solidFill>
                <a:effectLst/>
                <a:uLnTx/>
                <a:uFillTx/>
                <a:latin typeface="Segoe UI"/>
                <a:ea typeface="+mn-ea"/>
                <a:cs typeface="+mn-cs"/>
              </a:rPr>
              <a:t>https://aka.ms/mslearn-purview</a:t>
            </a:r>
          </a:p>
        </p:txBody>
      </p:sp>
      <p:pic>
        <p:nvPicPr>
          <p:cNvPr id="4" name="Graphic 3">
            <a:extLst>
              <a:ext uri="{FF2B5EF4-FFF2-40B4-BE49-F238E27FC236}">
                <a16:creationId xmlns:a16="http://schemas.microsoft.com/office/drawing/2014/main" id="{2886385D-009D-612A-5772-1C806AA8434A}"/>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581386" y="2342836"/>
            <a:ext cx="1306856" cy="1379058"/>
          </a:xfrm>
          <a:prstGeom prst="rect">
            <a:avLst/>
          </a:prstGeom>
        </p:spPr>
      </p:pic>
    </p:spTree>
    <p:extLst>
      <p:ext uri="{BB962C8B-B14F-4D97-AF65-F5344CB8AC3E}">
        <p14:creationId xmlns:p14="http://schemas.microsoft.com/office/powerpoint/2010/main" val="329185916"/>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Agenda</a:t>
            </a:r>
            <a:br>
              <a:rPr lang="en-US" dirty="0"/>
            </a:br>
            <a:endParaRPr lang="en-US" dirty="0"/>
          </a:p>
        </p:txBody>
      </p:sp>
      <p:pic>
        <p:nvPicPr>
          <p:cNvPr id="7" name="Graphic 6">
            <a:extLst>
              <a:ext uri="{FF2B5EF4-FFF2-40B4-BE49-F238E27FC236}">
                <a16:creationId xmlns:a16="http://schemas.microsoft.com/office/drawing/2014/main" id="{9372C226-9293-585B-36E6-A46516E7C671}"/>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109149" y="2314694"/>
            <a:ext cx="708076" cy="708076"/>
          </a:xfrm>
          <a:prstGeom prst="rect">
            <a:avLst/>
          </a:prstGeom>
        </p:spPr>
      </p:pic>
      <p:sp>
        <p:nvSpPr>
          <p:cNvPr id="21" name="Text Placeholder 5">
            <a:extLst>
              <a:ext uri="{FF2B5EF4-FFF2-40B4-BE49-F238E27FC236}">
                <a16:creationId xmlns:a16="http://schemas.microsoft.com/office/drawing/2014/main" id="{B50FDEA8-3736-6200-AC02-481159D501FA}"/>
              </a:ext>
            </a:extLst>
          </p:cNvPr>
          <p:cNvSpPr txBox="1">
            <a:spLocks/>
          </p:cNvSpPr>
          <p:nvPr/>
        </p:nvSpPr>
        <p:spPr>
          <a:xfrm>
            <a:off x="4078287" y="2056514"/>
            <a:ext cx="7695069" cy="1224436"/>
          </a:xfrm>
          <a:prstGeom prst="rect">
            <a:avLst/>
          </a:prstGeom>
        </p:spPr>
        <p:txBody>
          <a:bodyPr vert="horz" wrap="square" lIns="0" tIns="0" rIns="0" bIns="0" rtlCol="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3pPr>
            <a:lvl4pPr marL="67229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lvl="1"/>
            <a:r>
              <a:rPr lang="en-US" dirty="0"/>
              <a:t>Introduction to Microsoft Purview</a:t>
            </a:r>
          </a:p>
        </p:txBody>
      </p:sp>
      <p:sp>
        <p:nvSpPr>
          <p:cNvPr id="26" name="Text Placeholder 1">
            <a:extLst>
              <a:ext uri="{FF2B5EF4-FFF2-40B4-BE49-F238E27FC236}">
                <a16:creationId xmlns:a16="http://schemas.microsoft.com/office/drawing/2014/main" id="{0B560D54-CC2B-BD93-7AD1-214E36DB3E54}"/>
              </a:ext>
            </a:extLst>
          </p:cNvPr>
          <p:cNvSpPr txBox="1">
            <a:spLocks/>
          </p:cNvSpPr>
          <p:nvPr/>
        </p:nvSpPr>
        <p:spPr>
          <a:xfrm>
            <a:off x="4078286" y="3530234"/>
            <a:ext cx="7695069" cy="1224436"/>
          </a:xfrm>
          <a:prstGeom prst="rect">
            <a:avLst/>
          </a:prstGeom>
        </p:spPr>
        <p:txBody>
          <a:bodyPr vert="horz" wrap="square" lIns="0" tIns="0" rIns="0" bIns="0" rtlCol="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kern="1200" spc="0" baseline="0">
                <a:solidFill>
                  <a:schemeClr val="tx1"/>
                </a:solidFill>
                <a:latin typeface="+mn-lt"/>
                <a:ea typeface="+mn-ea"/>
                <a:cs typeface="+mn-cs"/>
              </a:defRPr>
            </a:lvl2pPr>
            <a:lvl3pPr marL="448193"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3pPr>
            <a:lvl4pPr marL="67229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800" kern="1200" spc="0" baseline="0">
                <a:solidFill>
                  <a:schemeClr val="tx1"/>
                </a:solidFill>
                <a:latin typeface="+mn-lt"/>
                <a:ea typeface="+mn-ea"/>
                <a:cs typeface="+mn-cs"/>
              </a:defRPr>
            </a:lvl4pPr>
            <a:lvl5pPr marL="896386"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lvl="1"/>
            <a:r>
              <a:rPr lang="en-US" dirty="0"/>
              <a:t>Integrate Microsoft Purview and Azure Synapse Analytics</a:t>
            </a:r>
          </a:p>
        </p:txBody>
      </p:sp>
      <p:pic>
        <p:nvPicPr>
          <p:cNvPr id="32" name="Graphic 31">
            <a:extLst>
              <a:ext uri="{FF2B5EF4-FFF2-40B4-BE49-F238E27FC236}">
                <a16:creationId xmlns:a16="http://schemas.microsoft.com/office/drawing/2014/main" id="{30F1DC4A-CCD7-6D0A-633E-B45E946B7F41}"/>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109149" y="3794720"/>
            <a:ext cx="695464" cy="695464"/>
          </a:xfrm>
          <a:prstGeom prst="rect">
            <a:avLst/>
          </a:prstGeom>
        </p:spPr>
      </p:pic>
    </p:spTree>
    <p:extLst>
      <p:ext uri="{BB962C8B-B14F-4D97-AF65-F5344CB8AC3E}">
        <p14:creationId xmlns:p14="http://schemas.microsoft.com/office/powerpoint/2010/main" val="28297759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Introduction to Microsoft Purview</a:t>
            </a:r>
          </a:p>
        </p:txBody>
      </p:sp>
      <p:pic>
        <p:nvPicPr>
          <p:cNvPr id="2" name="Graphic 1">
            <a:extLst>
              <a:ext uri="{FF2B5EF4-FFF2-40B4-BE49-F238E27FC236}">
                <a16:creationId xmlns:a16="http://schemas.microsoft.com/office/drawing/2014/main" id="{F2183588-BD7C-74B0-B9FD-A47AF36448B8}"/>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35153" y="2868340"/>
            <a:ext cx="1100660" cy="1100660"/>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What is Microsoft Purview?</a:t>
            </a:r>
          </a:p>
        </p:txBody>
      </p:sp>
      <p:grpSp>
        <p:nvGrpSpPr>
          <p:cNvPr id="9" name="Group 8">
            <a:extLst>
              <a:ext uri="{FF2B5EF4-FFF2-40B4-BE49-F238E27FC236}">
                <a16:creationId xmlns:a16="http://schemas.microsoft.com/office/drawing/2014/main" id="{430490B8-3E9E-B5B0-941A-EDB72CBDC123}"/>
              </a:ext>
              <a:ext uri="{C183D7F6-B498-43B3-948B-1728B52AA6E4}">
                <adec:decorative xmlns:adec="http://schemas.microsoft.com/office/drawing/2017/decorative" val="1"/>
              </a:ext>
            </a:extLst>
          </p:cNvPr>
          <p:cNvGrpSpPr/>
          <p:nvPr/>
        </p:nvGrpSpPr>
        <p:grpSpPr>
          <a:xfrm>
            <a:off x="354737" y="1031715"/>
            <a:ext cx="11482527" cy="4345946"/>
            <a:chOff x="76807" y="1031715"/>
            <a:chExt cx="12038386" cy="4889534"/>
          </a:xfrm>
        </p:grpSpPr>
        <p:sp>
          <p:nvSpPr>
            <p:cNvPr id="7" name="Rectangle 6">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p:nvSpPr>
          <p:spPr bwMode="auto">
            <a:xfrm>
              <a:off x="76807" y="1031715"/>
              <a:ext cx="12038386" cy="4889534"/>
            </a:xfrm>
            <a:prstGeom prst="rect">
              <a:avLst/>
            </a:prstGeom>
            <a:noFill/>
            <a:ln w="19050">
              <a:solidFill>
                <a:schemeClr val="accent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horz" wrap="square" lIns="179285" tIns="143428" rIns="179285" bIns="143428" numCol="1" spcCol="0" rtlCol="0" fromWordArt="0" anchor="t" anchorCtr="0" forceAA="0" compatLnSpc="1">
              <a:prstTxWarp prst="textNoShape">
                <a:avLst/>
              </a:prstTxWarp>
              <a:noAutofit/>
            </a:bodyPr>
            <a:lstStyle>
              <a:defPPr>
                <a:defRPr lang="en-US"/>
              </a:defPPr>
              <a:lvl1pPr marL="0" algn="l" defTabSz="914367" rtl="0" eaLnBrk="1" latinLnBrk="0" hangingPunct="1">
                <a:defRPr sz="1765" kern="1200">
                  <a:solidFill>
                    <a:schemeClr val="lt1"/>
                  </a:solidFill>
                  <a:latin typeface="+mn-lt"/>
                  <a:ea typeface="+mn-ea"/>
                  <a:cs typeface="+mn-cs"/>
                </a:defRPr>
              </a:lvl1pPr>
              <a:lvl2pPr marL="457183" algn="l" defTabSz="914367" rtl="0" eaLnBrk="1" latinLnBrk="0" hangingPunct="1">
                <a:defRPr sz="1765" kern="1200">
                  <a:solidFill>
                    <a:schemeClr val="lt1"/>
                  </a:solidFill>
                  <a:latin typeface="+mn-lt"/>
                  <a:ea typeface="+mn-ea"/>
                  <a:cs typeface="+mn-cs"/>
                </a:defRPr>
              </a:lvl2pPr>
              <a:lvl3pPr marL="914367" algn="l" defTabSz="914367" rtl="0" eaLnBrk="1" latinLnBrk="0" hangingPunct="1">
                <a:defRPr sz="1765" kern="1200">
                  <a:solidFill>
                    <a:schemeClr val="lt1"/>
                  </a:solidFill>
                  <a:latin typeface="+mn-lt"/>
                  <a:ea typeface="+mn-ea"/>
                  <a:cs typeface="+mn-cs"/>
                </a:defRPr>
              </a:lvl3pPr>
              <a:lvl4pPr marL="1371550" algn="l" defTabSz="914367" rtl="0" eaLnBrk="1" latinLnBrk="0" hangingPunct="1">
                <a:defRPr sz="1765" kern="1200">
                  <a:solidFill>
                    <a:schemeClr val="lt1"/>
                  </a:solidFill>
                  <a:latin typeface="+mn-lt"/>
                  <a:ea typeface="+mn-ea"/>
                  <a:cs typeface="+mn-cs"/>
                </a:defRPr>
              </a:lvl4pPr>
              <a:lvl5pPr marL="1828734" algn="l" defTabSz="914367" rtl="0" eaLnBrk="1" latinLnBrk="0" hangingPunct="1">
                <a:defRPr sz="1765" kern="1200">
                  <a:solidFill>
                    <a:schemeClr val="lt1"/>
                  </a:solidFill>
                  <a:latin typeface="+mn-lt"/>
                  <a:ea typeface="+mn-ea"/>
                  <a:cs typeface="+mn-cs"/>
                </a:defRPr>
              </a:lvl5pPr>
              <a:lvl6pPr marL="2285918" algn="l" defTabSz="914367" rtl="0" eaLnBrk="1" latinLnBrk="0" hangingPunct="1">
                <a:defRPr sz="1765" kern="1200">
                  <a:solidFill>
                    <a:schemeClr val="lt1"/>
                  </a:solidFill>
                  <a:latin typeface="+mn-lt"/>
                  <a:ea typeface="+mn-ea"/>
                  <a:cs typeface="+mn-cs"/>
                </a:defRPr>
              </a:lvl6pPr>
              <a:lvl7pPr marL="2743101" algn="l" defTabSz="914367" rtl="0" eaLnBrk="1" latinLnBrk="0" hangingPunct="1">
                <a:defRPr sz="1765" kern="1200">
                  <a:solidFill>
                    <a:schemeClr val="lt1"/>
                  </a:solidFill>
                  <a:latin typeface="+mn-lt"/>
                  <a:ea typeface="+mn-ea"/>
                  <a:cs typeface="+mn-cs"/>
                </a:defRPr>
              </a:lvl7pPr>
              <a:lvl8pPr marL="3200284" algn="l" defTabSz="914367" rtl="0" eaLnBrk="1" latinLnBrk="0" hangingPunct="1">
                <a:defRPr sz="1765" kern="1200">
                  <a:solidFill>
                    <a:schemeClr val="lt1"/>
                  </a:solidFill>
                  <a:latin typeface="+mn-lt"/>
                  <a:ea typeface="+mn-ea"/>
                  <a:cs typeface="+mn-cs"/>
                </a:defRPr>
              </a:lvl8pPr>
              <a:lvl9pPr marL="3657469" algn="l" defTabSz="914367" rtl="0" eaLnBrk="1" latinLnBrk="0" hangingPunct="1">
                <a:defRPr sz="1765" kern="1200">
                  <a:solidFill>
                    <a:schemeClr val="lt1"/>
                  </a:solidFill>
                  <a:latin typeface="+mn-lt"/>
                  <a:ea typeface="+mn-ea"/>
                  <a:cs typeface="+mn-cs"/>
                </a:defRPr>
              </a:lvl9p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8" name="Picture 7" descr="Screenshot of the Microsoft Purview governance portal displaying the data map, data catalog, and data estate insights.">
              <a:extLst>
                <a:ext uri="{FF2B5EF4-FFF2-40B4-BE49-F238E27FC236}">
                  <a16:creationId xmlns:a16="http://schemas.microsoft.com/office/drawing/2014/main" id="{E3D47020-77D5-B957-2A0A-DAAB615AEDB4}"/>
                </a:ext>
              </a:extLst>
            </p:cNvPr>
            <p:cNvPicPr>
              <a:picLocks noChangeAspect="1"/>
            </p:cNvPicPr>
            <p:nvPr/>
          </p:nvPicPr>
          <p:blipFill>
            <a:blip r:embed="rId3"/>
            <a:stretch>
              <a:fillRect/>
            </a:stretch>
          </p:blipFill>
          <p:spPr>
            <a:xfrm>
              <a:off x="418643" y="1204817"/>
              <a:ext cx="11313846" cy="4632305"/>
            </a:xfrm>
            <a:prstGeom prst="rect">
              <a:avLst/>
            </a:prstGeom>
          </p:spPr>
        </p:pic>
      </p:grpSp>
    </p:spTree>
    <p:extLst>
      <p:ext uri="{BB962C8B-B14F-4D97-AF65-F5344CB8AC3E}">
        <p14:creationId xmlns:p14="http://schemas.microsoft.com/office/powerpoint/2010/main" val="918575501"/>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angle 32">
            <a:extLst>
              <a:ext uri="{FF2B5EF4-FFF2-40B4-BE49-F238E27FC236}">
                <a16:creationId xmlns:a16="http://schemas.microsoft.com/office/drawing/2014/main" id="{0B503AE2-C9A5-D22E-8E26-6BD058C38C62}"/>
              </a:ext>
              <a:ext uri="{C183D7F6-B498-43B3-948B-1728B52AA6E4}">
                <adec:decorative xmlns:adec="http://schemas.microsoft.com/office/drawing/2017/decorative" val="1"/>
              </a:ext>
            </a:extLst>
          </p:cNvPr>
          <p:cNvSpPr/>
          <p:nvPr/>
        </p:nvSpPr>
        <p:spPr bwMode="auto">
          <a:xfrm>
            <a:off x="418643" y="2184940"/>
            <a:ext cx="10870490" cy="964487"/>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2" name="Rectangle 21">
            <a:extLst>
              <a:ext uri="{FF2B5EF4-FFF2-40B4-BE49-F238E27FC236}">
                <a16:creationId xmlns:a16="http://schemas.microsoft.com/office/drawing/2014/main" id="{2D40E2B9-8C73-7D0D-5977-6BCD188C9213}"/>
              </a:ext>
              <a:ext uri="{C183D7F6-B498-43B3-948B-1728B52AA6E4}">
                <adec:decorative xmlns:adec="http://schemas.microsoft.com/office/drawing/2017/decorative" val="1"/>
              </a:ext>
            </a:extLst>
          </p:cNvPr>
          <p:cNvSpPr/>
          <p:nvPr/>
        </p:nvSpPr>
        <p:spPr bwMode="auto">
          <a:xfrm>
            <a:off x="425366" y="3249190"/>
            <a:ext cx="10863767" cy="19763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8" name="Rectangle 17">
            <a:extLst>
              <a:ext uri="{FF2B5EF4-FFF2-40B4-BE49-F238E27FC236}">
                <a16:creationId xmlns:a16="http://schemas.microsoft.com/office/drawing/2014/main" id="{F875A143-F660-B099-AA72-0879157D807A}"/>
              </a:ext>
              <a:ext uri="{C183D7F6-B498-43B3-948B-1728B52AA6E4}">
                <adec:decorative xmlns:adec="http://schemas.microsoft.com/office/drawing/2017/decorative" val="1"/>
              </a:ext>
            </a:extLst>
          </p:cNvPr>
          <p:cNvSpPr/>
          <p:nvPr/>
        </p:nvSpPr>
        <p:spPr bwMode="auto">
          <a:xfrm>
            <a:off x="425366" y="1120690"/>
            <a:ext cx="10863767" cy="964487"/>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How Microsoft Purview works </a:t>
            </a:r>
            <a:r>
              <a:rPr lang="en-US" dirty="0">
                <a:solidFill>
                  <a:schemeClr val="bg1"/>
                </a:solidFill>
              </a:rPr>
              <a:t>(1/2)</a:t>
            </a:r>
          </a:p>
        </p:txBody>
      </p:sp>
      <p:pic>
        <p:nvPicPr>
          <p:cNvPr id="12" name="Graphic 11" descr="Step 1 with solid blue fill">
            <a:extLst>
              <a:ext uri="{FF2B5EF4-FFF2-40B4-BE49-F238E27FC236}">
                <a16:creationId xmlns:a16="http://schemas.microsoft.com/office/drawing/2014/main" id="{5517208F-9507-4C64-DF62-DA5378AF9ED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55205" y="1226915"/>
            <a:ext cx="716903" cy="716903"/>
          </a:xfrm>
          <a:prstGeom prst="rect">
            <a:avLst/>
          </a:prstGeom>
        </p:spPr>
      </p:pic>
      <p:sp>
        <p:nvSpPr>
          <p:cNvPr id="23" name="TextBox 22">
            <a:extLst>
              <a:ext uri="{FF2B5EF4-FFF2-40B4-BE49-F238E27FC236}">
                <a16:creationId xmlns:a16="http://schemas.microsoft.com/office/drawing/2014/main" id="{0BD5EC19-3549-0E38-C5E7-C684022DFFE1}"/>
              </a:ext>
            </a:extLst>
          </p:cNvPr>
          <p:cNvSpPr txBox="1"/>
          <p:nvPr/>
        </p:nvSpPr>
        <p:spPr>
          <a:xfrm>
            <a:off x="1192731" y="1284192"/>
            <a:ext cx="2896424"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Register sources</a:t>
            </a:r>
          </a:p>
        </p:txBody>
      </p:sp>
      <p:pic>
        <p:nvPicPr>
          <p:cNvPr id="6" name="Picture 5" descr="Screenshot of Register sources button in Microsoft Purview governance portal.">
            <a:extLst>
              <a:ext uri="{FF2B5EF4-FFF2-40B4-BE49-F238E27FC236}">
                <a16:creationId xmlns:a16="http://schemas.microsoft.com/office/drawing/2014/main" id="{5E84192A-B34F-0628-5E2C-01CCC7653EC1}"/>
              </a:ext>
            </a:extLst>
          </p:cNvPr>
          <p:cNvPicPr>
            <a:picLocks noChangeAspect="1"/>
          </p:cNvPicPr>
          <p:nvPr/>
        </p:nvPicPr>
        <p:blipFill>
          <a:blip r:embed="rId5"/>
          <a:stretch>
            <a:fillRect/>
          </a:stretch>
        </p:blipFill>
        <p:spPr>
          <a:xfrm>
            <a:off x="7376256" y="1192688"/>
            <a:ext cx="2083227" cy="787702"/>
          </a:xfrm>
          <a:prstGeom prst="rect">
            <a:avLst/>
          </a:prstGeom>
        </p:spPr>
      </p:pic>
      <p:pic>
        <p:nvPicPr>
          <p:cNvPr id="8" name="Graphic 7" descr="Step 2 with solid blue fill">
            <a:extLst>
              <a:ext uri="{FF2B5EF4-FFF2-40B4-BE49-F238E27FC236}">
                <a16:creationId xmlns:a16="http://schemas.microsoft.com/office/drawing/2014/main" id="{FD3E55BD-BC13-BD7A-647C-B2373350FD07}"/>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555204" y="2295872"/>
            <a:ext cx="716903" cy="716903"/>
          </a:xfrm>
          <a:prstGeom prst="rect">
            <a:avLst/>
          </a:prstGeom>
        </p:spPr>
      </p:pic>
      <p:sp>
        <p:nvSpPr>
          <p:cNvPr id="27" name="TextBox 26">
            <a:extLst>
              <a:ext uri="{FF2B5EF4-FFF2-40B4-BE49-F238E27FC236}">
                <a16:creationId xmlns:a16="http://schemas.microsoft.com/office/drawing/2014/main" id="{C382925D-B022-E0BB-D70A-8F0957D0B5F3}"/>
              </a:ext>
            </a:extLst>
          </p:cNvPr>
          <p:cNvSpPr txBox="1"/>
          <p:nvPr/>
        </p:nvSpPr>
        <p:spPr>
          <a:xfrm>
            <a:off x="1192730" y="2340391"/>
            <a:ext cx="3789513"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Scan and classify</a:t>
            </a:r>
          </a:p>
        </p:txBody>
      </p:sp>
      <p:pic>
        <p:nvPicPr>
          <p:cNvPr id="31" name="Picture 30" descr="Screenshot of GlobalDataLake data source in Purview governance portal, with red box around scan icon.">
            <a:extLst>
              <a:ext uri="{FF2B5EF4-FFF2-40B4-BE49-F238E27FC236}">
                <a16:creationId xmlns:a16="http://schemas.microsoft.com/office/drawing/2014/main" id="{76CA6822-7D91-9390-6A32-C565DAF976BC}"/>
              </a:ext>
            </a:extLst>
          </p:cNvPr>
          <p:cNvPicPr>
            <a:picLocks noChangeAspect="1"/>
          </p:cNvPicPr>
          <p:nvPr/>
        </p:nvPicPr>
        <p:blipFill rotWithShape="1">
          <a:blip r:embed="rId8"/>
          <a:srcRect t="10080" b="6692"/>
          <a:stretch/>
        </p:blipFill>
        <p:spPr>
          <a:xfrm>
            <a:off x="7307058" y="2256938"/>
            <a:ext cx="2319354" cy="820490"/>
          </a:xfrm>
          <a:prstGeom prst="rect">
            <a:avLst/>
          </a:prstGeom>
        </p:spPr>
      </p:pic>
      <p:pic>
        <p:nvPicPr>
          <p:cNvPr id="10" name="Graphic 9" descr="Step 3 with solid blue fill">
            <a:extLst>
              <a:ext uri="{FF2B5EF4-FFF2-40B4-BE49-F238E27FC236}">
                <a16:creationId xmlns:a16="http://schemas.microsoft.com/office/drawing/2014/main" id="{F91F12AC-E954-6FB5-781D-36CD2ECF75DF}"/>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55204" y="3818336"/>
            <a:ext cx="716903" cy="716903"/>
          </a:xfrm>
          <a:prstGeom prst="rect">
            <a:avLst/>
          </a:prstGeom>
        </p:spPr>
      </p:pic>
      <p:sp>
        <p:nvSpPr>
          <p:cNvPr id="29" name="TextBox 28">
            <a:extLst>
              <a:ext uri="{FF2B5EF4-FFF2-40B4-BE49-F238E27FC236}">
                <a16:creationId xmlns:a16="http://schemas.microsoft.com/office/drawing/2014/main" id="{C912725E-FC1B-DD79-31B8-F12C9E58B558}"/>
              </a:ext>
            </a:extLst>
          </p:cNvPr>
          <p:cNvSpPr txBox="1"/>
          <p:nvPr/>
        </p:nvSpPr>
        <p:spPr>
          <a:xfrm>
            <a:off x="1192730" y="3846757"/>
            <a:ext cx="3789513"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View Data Map</a:t>
            </a:r>
          </a:p>
        </p:txBody>
      </p:sp>
      <p:pic>
        <p:nvPicPr>
          <p:cNvPr id="15" name="Picture 14" descr="Screenshot of Data Map in Microsoft Purview governance portal.">
            <a:extLst>
              <a:ext uri="{FF2B5EF4-FFF2-40B4-BE49-F238E27FC236}">
                <a16:creationId xmlns:a16="http://schemas.microsoft.com/office/drawing/2014/main" id="{3DDC9BD8-E426-48E8-F723-24A74928889E}"/>
              </a:ext>
            </a:extLst>
          </p:cNvPr>
          <p:cNvPicPr>
            <a:picLocks noChangeAspect="1"/>
          </p:cNvPicPr>
          <p:nvPr/>
        </p:nvPicPr>
        <p:blipFill rotWithShape="1">
          <a:blip r:embed="rId11"/>
          <a:srcRect r="2330" b="4047"/>
          <a:stretch/>
        </p:blipFill>
        <p:spPr>
          <a:xfrm>
            <a:off x="5732268" y="3309322"/>
            <a:ext cx="5259623" cy="1856036"/>
          </a:xfrm>
          <a:prstGeom prst="rect">
            <a:avLst/>
          </a:prstGeom>
        </p:spPr>
      </p:pic>
    </p:spTree>
    <p:extLst>
      <p:ext uri="{BB962C8B-B14F-4D97-AF65-F5344CB8AC3E}">
        <p14:creationId xmlns:p14="http://schemas.microsoft.com/office/powerpoint/2010/main" val="2441062087"/>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E354FE13-241C-1468-4960-D33A1854A38D}"/>
              </a:ext>
              <a:ext uri="{C183D7F6-B498-43B3-948B-1728B52AA6E4}">
                <adec:decorative xmlns:adec="http://schemas.microsoft.com/office/drawing/2017/decorative" val="1"/>
              </a:ext>
            </a:extLst>
          </p:cNvPr>
          <p:cNvSpPr/>
          <p:nvPr/>
        </p:nvSpPr>
        <p:spPr bwMode="auto">
          <a:xfrm>
            <a:off x="1225789" y="1069458"/>
            <a:ext cx="6499655" cy="3497599"/>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4" name="Title 13">
            <a:extLst>
              <a:ext uri="{FF2B5EF4-FFF2-40B4-BE49-F238E27FC236}">
                <a16:creationId xmlns:a16="http://schemas.microsoft.com/office/drawing/2014/main" id="{E307D465-5D56-0B41-96C4-901FFC2422DF}"/>
              </a:ext>
            </a:extLst>
          </p:cNvPr>
          <p:cNvSpPr>
            <a:spLocks noGrp="1"/>
          </p:cNvSpPr>
          <p:nvPr>
            <p:ph type="title"/>
          </p:nvPr>
        </p:nvSpPr>
        <p:spPr/>
        <p:txBody>
          <a:bodyPr/>
          <a:lstStyle/>
          <a:p>
            <a:r>
              <a:rPr lang="en-US" dirty="0"/>
              <a:t>How Microsoft Purview works </a:t>
            </a:r>
            <a:r>
              <a:rPr lang="en-US" dirty="0">
                <a:solidFill>
                  <a:schemeClr val="bg1"/>
                </a:solidFill>
              </a:rPr>
              <a:t>(2/2)</a:t>
            </a:r>
          </a:p>
        </p:txBody>
      </p:sp>
      <p:pic>
        <p:nvPicPr>
          <p:cNvPr id="17" name="Graphic 16" descr="Step 1 with solid blue fill">
            <a:extLst>
              <a:ext uri="{FF2B5EF4-FFF2-40B4-BE49-F238E27FC236}">
                <a16:creationId xmlns:a16="http://schemas.microsoft.com/office/drawing/2014/main" id="{F3E644CF-7FAF-6C17-487C-CBCB6F6AE0F5}"/>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32089" y="1069457"/>
            <a:ext cx="716903" cy="716903"/>
          </a:xfrm>
          <a:prstGeom prst="rect">
            <a:avLst/>
          </a:prstGeom>
        </p:spPr>
      </p:pic>
      <p:sp>
        <p:nvSpPr>
          <p:cNvPr id="19" name="TextBox 18" descr="Search for product sales&#10;">
            <a:extLst>
              <a:ext uri="{FF2B5EF4-FFF2-40B4-BE49-F238E27FC236}">
                <a16:creationId xmlns:a16="http://schemas.microsoft.com/office/drawing/2014/main" id="{6D0FBF14-E2D3-8FF3-92C0-9D479E44B7A1}"/>
              </a:ext>
            </a:extLst>
          </p:cNvPr>
          <p:cNvSpPr txBox="1"/>
          <p:nvPr/>
        </p:nvSpPr>
        <p:spPr>
          <a:xfrm>
            <a:off x="1148992" y="1113976"/>
            <a:ext cx="4362122"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Search for product sales</a:t>
            </a:r>
          </a:p>
        </p:txBody>
      </p:sp>
      <p:pic>
        <p:nvPicPr>
          <p:cNvPr id="12" name="Picture 11" descr="Purview governance portal with search bar populated for data assets matching product sales.">
            <a:extLst>
              <a:ext uri="{FF2B5EF4-FFF2-40B4-BE49-F238E27FC236}">
                <a16:creationId xmlns:a16="http://schemas.microsoft.com/office/drawing/2014/main" id="{34313BD9-A9D3-4348-7FC1-7BF8AD47429D}"/>
              </a:ext>
            </a:extLst>
          </p:cNvPr>
          <p:cNvPicPr>
            <a:picLocks noChangeAspect="1"/>
          </p:cNvPicPr>
          <p:nvPr/>
        </p:nvPicPr>
        <p:blipFill>
          <a:blip r:embed="rId5"/>
          <a:stretch>
            <a:fillRect/>
          </a:stretch>
        </p:blipFill>
        <p:spPr>
          <a:xfrm>
            <a:off x="1355840" y="1662793"/>
            <a:ext cx="6250005" cy="2858453"/>
          </a:xfrm>
          <a:prstGeom prst="rect">
            <a:avLst/>
          </a:prstGeom>
        </p:spPr>
      </p:pic>
      <p:grpSp>
        <p:nvGrpSpPr>
          <p:cNvPr id="32" name="Group 31" descr="Search results in Purview governance portal.">
            <a:extLst>
              <a:ext uri="{FF2B5EF4-FFF2-40B4-BE49-F238E27FC236}">
                <a16:creationId xmlns:a16="http://schemas.microsoft.com/office/drawing/2014/main" id="{F574DB21-05B5-CFFA-53D8-A1C8C2E5D919}"/>
              </a:ext>
              <a:ext uri="{C183D7F6-B498-43B3-948B-1728B52AA6E4}">
                <adec:decorative xmlns:adec="http://schemas.microsoft.com/office/drawing/2017/decorative" val="0"/>
              </a:ext>
            </a:extLst>
          </p:cNvPr>
          <p:cNvGrpSpPr/>
          <p:nvPr/>
        </p:nvGrpSpPr>
        <p:grpSpPr>
          <a:xfrm>
            <a:off x="4197976" y="2651436"/>
            <a:ext cx="7832561" cy="2902972"/>
            <a:chOff x="4197976" y="2651436"/>
            <a:chExt cx="7832561" cy="2902972"/>
          </a:xfrm>
        </p:grpSpPr>
        <p:sp>
          <p:nvSpPr>
            <p:cNvPr id="31" name="Rectangle 30">
              <a:extLst>
                <a:ext uri="{FF2B5EF4-FFF2-40B4-BE49-F238E27FC236}">
                  <a16:creationId xmlns:a16="http://schemas.microsoft.com/office/drawing/2014/main" id="{5A77088A-4E05-81F9-A050-71BD6C340F74}"/>
                </a:ext>
                <a:ext uri="{C183D7F6-B498-43B3-948B-1728B52AA6E4}">
                  <adec:decorative xmlns:adec="http://schemas.microsoft.com/office/drawing/2017/decorative" val="1"/>
                </a:ext>
              </a:extLst>
            </p:cNvPr>
            <p:cNvSpPr/>
            <p:nvPr/>
          </p:nvSpPr>
          <p:spPr bwMode="auto">
            <a:xfrm>
              <a:off x="4914878" y="2695955"/>
              <a:ext cx="7115659" cy="2858453"/>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23" name="Picture 22" descr="Search results in Purview governance portal.">
              <a:extLst>
                <a:ext uri="{FF2B5EF4-FFF2-40B4-BE49-F238E27FC236}">
                  <a16:creationId xmlns:a16="http://schemas.microsoft.com/office/drawing/2014/main" id="{D467B7CB-D9D2-27B4-D1E1-DCE11CDB2A25}"/>
                </a:ext>
              </a:extLst>
            </p:cNvPr>
            <p:cNvPicPr>
              <a:picLocks noChangeAspect="1"/>
            </p:cNvPicPr>
            <p:nvPr/>
          </p:nvPicPr>
          <p:blipFill>
            <a:blip r:embed="rId6"/>
            <a:stretch>
              <a:fillRect/>
            </a:stretch>
          </p:blipFill>
          <p:spPr>
            <a:xfrm>
              <a:off x="5059839" y="3231389"/>
              <a:ext cx="6732707" cy="2251184"/>
            </a:xfrm>
            <a:prstGeom prst="rect">
              <a:avLst/>
            </a:prstGeom>
          </p:spPr>
        </p:pic>
        <p:sp>
          <p:nvSpPr>
            <p:cNvPr id="27" name="TextBox 26" descr="Search results&#10;">
              <a:extLst>
                <a:ext uri="{FF2B5EF4-FFF2-40B4-BE49-F238E27FC236}">
                  <a16:creationId xmlns:a16="http://schemas.microsoft.com/office/drawing/2014/main" id="{140A970B-0C00-F897-091A-7705D329C269}"/>
                </a:ext>
              </a:extLst>
            </p:cNvPr>
            <p:cNvSpPr txBox="1"/>
            <p:nvPr/>
          </p:nvSpPr>
          <p:spPr>
            <a:xfrm>
              <a:off x="4867233" y="2695955"/>
              <a:ext cx="4362122" cy="627864"/>
            </a:xfrm>
            <a:prstGeom prst="rect">
              <a:avLst/>
            </a:prstGeom>
            <a:noFill/>
          </p:spPr>
          <p:txBody>
            <a:bodyPr wrap="squar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Search results</a:t>
              </a:r>
            </a:p>
          </p:txBody>
        </p:sp>
        <p:pic>
          <p:nvPicPr>
            <p:cNvPr id="29" name="Graphic 28" descr="Step 2 with solid blue fill">
              <a:extLst>
                <a:ext uri="{FF2B5EF4-FFF2-40B4-BE49-F238E27FC236}">
                  <a16:creationId xmlns:a16="http://schemas.microsoft.com/office/drawing/2014/main" id="{90C5BFEF-C7CA-A7A4-E680-EDB6AF619974}"/>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4197976" y="2651436"/>
              <a:ext cx="716903" cy="716903"/>
            </a:xfrm>
            <a:prstGeom prst="rect">
              <a:avLst/>
            </a:prstGeom>
          </p:spPr>
        </p:pic>
      </p:grpSp>
    </p:spTree>
    <p:extLst>
      <p:ext uri="{BB962C8B-B14F-4D97-AF65-F5344CB8AC3E}">
        <p14:creationId xmlns:p14="http://schemas.microsoft.com/office/powerpoint/2010/main" val="161249023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When to use Microsoft Purview</a:t>
            </a:r>
          </a:p>
        </p:txBody>
      </p:sp>
      <p:sp>
        <p:nvSpPr>
          <p:cNvPr id="6" name="Text Placeholder 5"/>
          <p:cNvSpPr>
            <a:spLocks noGrp="1"/>
          </p:cNvSpPr>
          <p:nvPr>
            <p:ph type="body" sz="quarter" idx="11"/>
          </p:nvPr>
        </p:nvSpPr>
        <p:spPr/>
        <p:txBody>
          <a:body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Criteria that indicate whether Microsoft Purview will meet your requirements:</a:t>
            </a:r>
          </a:p>
        </p:txBody>
      </p:sp>
      <p:sp>
        <p:nvSpPr>
          <p:cNvPr id="2" name="Text Placeholder 1"/>
          <p:cNvSpPr>
            <a:spLocks noGrp="1"/>
          </p:cNvSpPr>
          <p:nvPr>
            <p:ph type="body" sz="quarter" idx="15"/>
          </p:nvPr>
        </p:nvSpPr>
        <p:spPr/>
        <p:txBody>
          <a:body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dirty="0"/>
              <a:t>Decision criteria</a:t>
            </a:r>
          </a:p>
        </p:txBody>
      </p:sp>
      <p:sp>
        <p:nvSpPr>
          <p:cNvPr id="16" name="Text Placeholder 15">
            <a:extLst>
              <a:ext uri="{FF2B5EF4-FFF2-40B4-BE49-F238E27FC236}">
                <a16:creationId xmlns:a16="http://schemas.microsoft.com/office/drawing/2014/main" id="{2723EE74-D03B-43E6-8DA4-03A69A4F70CE}"/>
              </a:ext>
            </a:extLst>
          </p:cNvPr>
          <p:cNvSpPr>
            <a:spLocks noGrp="1"/>
          </p:cNvSpPr>
          <p:nvPr>
            <p:ph type="body" sz="quarter" idx="16"/>
          </p:nvPr>
        </p:nvSpPr>
        <p:spPr>
          <a:xfrm>
            <a:off x="432090" y="3517900"/>
            <a:ext cx="5435768" cy="2006600"/>
          </a:xfrm>
          <a:ln>
            <a:solidFill>
              <a:schemeClr val="accent1"/>
            </a:solidFill>
          </a:ln>
        </p:spPr>
        <p:txBody>
          <a:bodyPr/>
          <a:lstStyle/>
          <a:p>
            <a:r>
              <a:rPr lang="en-US" dirty="0">
                <a:solidFill>
                  <a:schemeClr val="tx1"/>
                </a:solidFill>
              </a:rPr>
              <a:t>Discovery:</a:t>
            </a:r>
          </a:p>
          <a:p>
            <a:pPr lvl="1"/>
            <a:r>
              <a:rPr lang="en-US" dirty="0"/>
              <a:t>Because there's no central location to register data sources, users might be unaware of a data source unless they come into contact with it as part of another process.</a:t>
            </a:r>
          </a:p>
        </p:txBody>
      </p:sp>
      <p:sp>
        <p:nvSpPr>
          <p:cNvPr id="19" name="Text Placeholder 18">
            <a:extLst>
              <a:ext uri="{FF2B5EF4-FFF2-40B4-BE49-F238E27FC236}">
                <a16:creationId xmlns:a16="http://schemas.microsoft.com/office/drawing/2014/main" id="{E3059D41-9728-4B58-9237-CADB42E287FB}"/>
              </a:ext>
            </a:extLst>
          </p:cNvPr>
          <p:cNvSpPr>
            <a:spLocks noGrp="1"/>
          </p:cNvSpPr>
          <p:nvPr>
            <p:ph type="body" sz="quarter" idx="17"/>
          </p:nvPr>
        </p:nvSpPr>
        <p:spPr>
          <a:xfrm>
            <a:off x="6337590" y="3517900"/>
            <a:ext cx="5435768" cy="2006600"/>
          </a:xfrm>
          <a:ln>
            <a:solidFill>
              <a:schemeClr val="accent1"/>
            </a:solidFill>
          </a:ln>
        </p:spPr>
        <p:txBody>
          <a:bodyPr/>
          <a:lstStyle/>
          <a:p>
            <a:r>
              <a:rPr lang="en-US" dirty="0">
                <a:solidFill>
                  <a:schemeClr val="tx1"/>
                </a:solidFill>
              </a:rPr>
              <a:t>Governance:</a:t>
            </a:r>
          </a:p>
          <a:p>
            <a:pPr lvl="1"/>
            <a:r>
              <a:rPr lang="en-US" dirty="0"/>
              <a:t>Compliance with company security policies, government regulations, and customer needs, are critical considerations for data governance.</a:t>
            </a:r>
          </a:p>
        </p:txBody>
      </p:sp>
      <p:grpSp>
        <p:nvGrpSpPr>
          <p:cNvPr id="5" name="Group 4">
            <a:extLst>
              <a:ext uri="{FF2B5EF4-FFF2-40B4-BE49-F238E27FC236}">
                <a16:creationId xmlns:a16="http://schemas.microsoft.com/office/drawing/2014/main" id="{B1576BEC-357F-40DF-AE48-50CA864C9A7B}"/>
              </a:ext>
              <a:ext uri="{C183D7F6-B498-43B3-948B-1728B52AA6E4}">
                <adec:decorative xmlns:adec="http://schemas.microsoft.com/office/drawing/2017/decorative" val="1"/>
              </a:ext>
            </a:extLst>
          </p:cNvPr>
          <p:cNvGrpSpPr/>
          <p:nvPr/>
        </p:nvGrpSpPr>
        <p:grpSpPr>
          <a:xfrm>
            <a:off x="418643" y="1456896"/>
            <a:ext cx="896425" cy="896425"/>
            <a:chOff x="418643" y="1456896"/>
            <a:chExt cx="896425" cy="896425"/>
          </a:xfrm>
        </p:grpSpPr>
        <p:grpSp>
          <p:nvGrpSpPr>
            <p:cNvPr id="4" name="Group 3">
              <a:extLst>
                <a:ext uri="{FF2B5EF4-FFF2-40B4-BE49-F238E27FC236}">
                  <a16:creationId xmlns:a16="http://schemas.microsoft.com/office/drawing/2014/main" id="{AD6CF35B-95E7-41C5-A265-55D1C67053D9}"/>
                </a:ext>
              </a:extLst>
            </p:cNvPr>
            <p:cNvGrpSpPr/>
            <p:nvPr/>
          </p:nvGrpSpPr>
          <p:grpSpPr>
            <a:xfrm>
              <a:off x="418643" y="1456896"/>
              <a:ext cx="896425" cy="896425"/>
              <a:chOff x="418643" y="1456896"/>
              <a:chExt cx="896425" cy="896425"/>
            </a:xfrm>
          </p:grpSpPr>
          <p:sp>
            <p:nvSpPr>
              <p:cNvPr id="32" name="AutoShape 3">
                <a:extLst>
                  <a:ext uri="{FF2B5EF4-FFF2-40B4-BE49-F238E27FC236}">
                    <a16:creationId xmlns:a16="http://schemas.microsoft.com/office/drawing/2014/main" id="{156C7984-D7C5-4F8E-BA67-F847016F36DC}"/>
                  </a:ext>
                </a:extLst>
              </p:cNvPr>
              <p:cNvSpPr>
                <a:spLocks noChangeAspect="1" noChangeArrowheads="1" noTextEdit="1"/>
              </p:cNvSpPr>
              <p:nvPr/>
            </p:nvSpPr>
            <p:spPr bwMode="auto">
              <a:xfrm>
                <a:off x="418643" y="1456896"/>
                <a:ext cx="896425" cy="896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33" name="Freeform 5">
                <a:extLst>
                  <a:ext uri="{FF2B5EF4-FFF2-40B4-BE49-F238E27FC236}">
                    <a16:creationId xmlns:a16="http://schemas.microsoft.com/office/drawing/2014/main" id="{B347C2F9-1C68-4C51-8D2D-1709B56B9480}"/>
                  </a:ext>
                </a:extLst>
              </p:cNvPr>
              <p:cNvSpPr>
                <a:spLocks/>
              </p:cNvSpPr>
              <p:nvPr/>
            </p:nvSpPr>
            <p:spPr bwMode="auto">
              <a:xfrm>
                <a:off x="418643" y="1456896"/>
                <a:ext cx="896425" cy="896425"/>
              </a:xfrm>
              <a:custGeom>
                <a:avLst/>
                <a:gdLst>
                  <a:gd name="T0" fmla="*/ 2 w 493"/>
                  <a:gd name="T1" fmla="*/ 221 h 493"/>
                  <a:gd name="T2" fmla="*/ 12 w 493"/>
                  <a:gd name="T3" fmla="*/ 174 h 493"/>
                  <a:gd name="T4" fmla="*/ 31 w 493"/>
                  <a:gd name="T5" fmla="*/ 130 h 493"/>
                  <a:gd name="T6" fmla="*/ 57 w 493"/>
                  <a:gd name="T7" fmla="*/ 90 h 493"/>
                  <a:gd name="T8" fmla="*/ 90 w 493"/>
                  <a:gd name="T9" fmla="*/ 57 h 493"/>
                  <a:gd name="T10" fmla="*/ 130 w 493"/>
                  <a:gd name="T11" fmla="*/ 31 h 493"/>
                  <a:gd name="T12" fmla="*/ 174 w 493"/>
                  <a:gd name="T13" fmla="*/ 12 h 493"/>
                  <a:gd name="T14" fmla="*/ 221 w 493"/>
                  <a:gd name="T15" fmla="*/ 2 h 493"/>
                  <a:gd name="T16" fmla="*/ 272 w 493"/>
                  <a:gd name="T17" fmla="*/ 2 h 493"/>
                  <a:gd name="T18" fmla="*/ 320 w 493"/>
                  <a:gd name="T19" fmla="*/ 12 h 493"/>
                  <a:gd name="T20" fmla="*/ 364 w 493"/>
                  <a:gd name="T21" fmla="*/ 31 h 493"/>
                  <a:gd name="T22" fmla="*/ 403 w 493"/>
                  <a:gd name="T23" fmla="*/ 57 h 493"/>
                  <a:gd name="T24" fmla="*/ 436 w 493"/>
                  <a:gd name="T25" fmla="*/ 90 h 493"/>
                  <a:gd name="T26" fmla="*/ 464 w 493"/>
                  <a:gd name="T27" fmla="*/ 130 h 493"/>
                  <a:gd name="T28" fmla="*/ 481 w 493"/>
                  <a:gd name="T29" fmla="*/ 174 h 493"/>
                  <a:gd name="T30" fmla="*/ 491 w 493"/>
                  <a:gd name="T31" fmla="*/ 221 h 493"/>
                  <a:gd name="T32" fmla="*/ 491 w 493"/>
                  <a:gd name="T33" fmla="*/ 272 h 493"/>
                  <a:gd name="T34" fmla="*/ 481 w 493"/>
                  <a:gd name="T35" fmla="*/ 320 h 493"/>
                  <a:gd name="T36" fmla="*/ 464 w 493"/>
                  <a:gd name="T37" fmla="*/ 364 h 493"/>
                  <a:gd name="T38" fmla="*/ 436 w 493"/>
                  <a:gd name="T39" fmla="*/ 403 h 493"/>
                  <a:gd name="T40" fmla="*/ 403 w 493"/>
                  <a:gd name="T41" fmla="*/ 437 h 493"/>
                  <a:gd name="T42" fmla="*/ 364 w 493"/>
                  <a:gd name="T43" fmla="*/ 464 h 493"/>
                  <a:gd name="T44" fmla="*/ 320 w 493"/>
                  <a:gd name="T45" fmla="*/ 481 h 493"/>
                  <a:gd name="T46" fmla="*/ 272 w 493"/>
                  <a:gd name="T47" fmla="*/ 491 h 493"/>
                  <a:gd name="T48" fmla="*/ 221 w 493"/>
                  <a:gd name="T49" fmla="*/ 491 h 493"/>
                  <a:gd name="T50" fmla="*/ 174 w 493"/>
                  <a:gd name="T51" fmla="*/ 481 h 493"/>
                  <a:gd name="T52" fmla="*/ 130 w 493"/>
                  <a:gd name="T53" fmla="*/ 464 h 493"/>
                  <a:gd name="T54" fmla="*/ 90 w 493"/>
                  <a:gd name="T55" fmla="*/ 437 h 493"/>
                  <a:gd name="T56" fmla="*/ 57 w 493"/>
                  <a:gd name="T57" fmla="*/ 403 h 493"/>
                  <a:gd name="T58" fmla="*/ 31 w 493"/>
                  <a:gd name="T59" fmla="*/ 364 h 493"/>
                  <a:gd name="T60" fmla="*/ 12 w 493"/>
                  <a:gd name="T61" fmla="*/ 320 h 493"/>
                  <a:gd name="T62" fmla="*/ 2 w 493"/>
                  <a:gd name="T63" fmla="*/ 272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3" h="493">
                    <a:moveTo>
                      <a:pt x="0" y="247"/>
                    </a:moveTo>
                    <a:lnTo>
                      <a:pt x="2" y="221"/>
                    </a:lnTo>
                    <a:lnTo>
                      <a:pt x="6" y="197"/>
                    </a:lnTo>
                    <a:lnTo>
                      <a:pt x="12" y="174"/>
                    </a:lnTo>
                    <a:lnTo>
                      <a:pt x="20" y="151"/>
                    </a:lnTo>
                    <a:lnTo>
                      <a:pt x="31" y="130"/>
                    </a:lnTo>
                    <a:lnTo>
                      <a:pt x="42" y="109"/>
                    </a:lnTo>
                    <a:lnTo>
                      <a:pt x="57" y="90"/>
                    </a:lnTo>
                    <a:lnTo>
                      <a:pt x="73" y="73"/>
                    </a:lnTo>
                    <a:lnTo>
                      <a:pt x="90" y="57"/>
                    </a:lnTo>
                    <a:lnTo>
                      <a:pt x="109" y="42"/>
                    </a:lnTo>
                    <a:lnTo>
                      <a:pt x="130" y="31"/>
                    </a:lnTo>
                    <a:lnTo>
                      <a:pt x="151" y="20"/>
                    </a:lnTo>
                    <a:lnTo>
                      <a:pt x="174" y="12"/>
                    </a:lnTo>
                    <a:lnTo>
                      <a:pt x="197" y="6"/>
                    </a:lnTo>
                    <a:lnTo>
                      <a:pt x="221" y="2"/>
                    </a:lnTo>
                    <a:lnTo>
                      <a:pt x="247" y="0"/>
                    </a:lnTo>
                    <a:lnTo>
                      <a:pt x="272" y="2"/>
                    </a:lnTo>
                    <a:lnTo>
                      <a:pt x="296" y="6"/>
                    </a:lnTo>
                    <a:lnTo>
                      <a:pt x="320" y="12"/>
                    </a:lnTo>
                    <a:lnTo>
                      <a:pt x="342" y="20"/>
                    </a:lnTo>
                    <a:lnTo>
                      <a:pt x="364" y="31"/>
                    </a:lnTo>
                    <a:lnTo>
                      <a:pt x="384" y="42"/>
                    </a:lnTo>
                    <a:lnTo>
                      <a:pt x="403" y="57"/>
                    </a:lnTo>
                    <a:lnTo>
                      <a:pt x="420" y="73"/>
                    </a:lnTo>
                    <a:lnTo>
                      <a:pt x="436" y="90"/>
                    </a:lnTo>
                    <a:lnTo>
                      <a:pt x="451" y="109"/>
                    </a:lnTo>
                    <a:lnTo>
                      <a:pt x="464" y="130"/>
                    </a:lnTo>
                    <a:lnTo>
                      <a:pt x="473" y="151"/>
                    </a:lnTo>
                    <a:lnTo>
                      <a:pt x="481" y="174"/>
                    </a:lnTo>
                    <a:lnTo>
                      <a:pt x="487" y="197"/>
                    </a:lnTo>
                    <a:lnTo>
                      <a:pt x="491" y="221"/>
                    </a:lnTo>
                    <a:lnTo>
                      <a:pt x="493" y="247"/>
                    </a:lnTo>
                    <a:lnTo>
                      <a:pt x="491" y="272"/>
                    </a:lnTo>
                    <a:lnTo>
                      <a:pt x="487" y="296"/>
                    </a:lnTo>
                    <a:lnTo>
                      <a:pt x="481" y="320"/>
                    </a:lnTo>
                    <a:lnTo>
                      <a:pt x="473" y="342"/>
                    </a:lnTo>
                    <a:lnTo>
                      <a:pt x="464" y="364"/>
                    </a:lnTo>
                    <a:lnTo>
                      <a:pt x="451" y="384"/>
                    </a:lnTo>
                    <a:lnTo>
                      <a:pt x="436" y="403"/>
                    </a:lnTo>
                    <a:lnTo>
                      <a:pt x="420" y="420"/>
                    </a:lnTo>
                    <a:lnTo>
                      <a:pt x="403" y="437"/>
                    </a:lnTo>
                    <a:lnTo>
                      <a:pt x="384" y="451"/>
                    </a:lnTo>
                    <a:lnTo>
                      <a:pt x="364" y="464"/>
                    </a:lnTo>
                    <a:lnTo>
                      <a:pt x="342" y="473"/>
                    </a:lnTo>
                    <a:lnTo>
                      <a:pt x="320" y="481"/>
                    </a:lnTo>
                    <a:lnTo>
                      <a:pt x="296" y="487"/>
                    </a:lnTo>
                    <a:lnTo>
                      <a:pt x="272" y="491"/>
                    </a:lnTo>
                    <a:lnTo>
                      <a:pt x="247" y="493"/>
                    </a:lnTo>
                    <a:lnTo>
                      <a:pt x="221" y="491"/>
                    </a:lnTo>
                    <a:lnTo>
                      <a:pt x="197" y="487"/>
                    </a:lnTo>
                    <a:lnTo>
                      <a:pt x="174" y="481"/>
                    </a:lnTo>
                    <a:lnTo>
                      <a:pt x="151" y="473"/>
                    </a:lnTo>
                    <a:lnTo>
                      <a:pt x="130" y="464"/>
                    </a:lnTo>
                    <a:lnTo>
                      <a:pt x="109" y="451"/>
                    </a:lnTo>
                    <a:lnTo>
                      <a:pt x="90" y="437"/>
                    </a:lnTo>
                    <a:lnTo>
                      <a:pt x="73" y="420"/>
                    </a:lnTo>
                    <a:lnTo>
                      <a:pt x="57" y="403"/>
                    </a:lnTo>
                    <a:lnTo>
                      <a:pt x="42" y="384"/>
                    </a:lnTo>
                    <a:lnTo>
                      <a:pt x="31" y="364"/>
                    </a:lnTo>
                    <a:lnTo>
                      <a:pt x="20" y="342"/>
                    </a:lnTo>
                    <a:lnTo>
                      <a:pt x="12" y="320"/>
                    </a:lnTo>
                    <a:lnTo>
                      <a:pt x="6" y="296"/>
                    </a:lnTo>
                    <a:lnTo>
                      <a:pt x="2" y="272"/>
                    </a:lnTo>
                    <a:lnTo>
                      <a:pt x="0" y="247"/>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fr-FR" dirty="0"/>
              </a:p>
            </p:txBody>
          </p:sp>
          <p:sp>
            <p:nvSpPr>
              <p:cNvPr id="35" name="Freeform 6">
                <a:extLst>
                  <a:ext uri="{FF2B5EF4-FFF2-40B4-BE49-F238E27FC236}">
                    <a16:creationId xmlns:a16="http://schemas.microsoft.com/office/drawing/2014/main" id="{07ADE806-D450-4A7C-B2E3-33206A62ECEF}"/>
                  </a:ext>
                </a:extLst>
              </p:cNvPr>
              <p:cNvSpPr>
                <a:spLocks noEditPoints="1"/>
              </p:cNvSpPr>
              <p:nvPr/>
            </p:nvSpPr>
            <p:spPr bwMode="auto">
              <a:xfrm>
                <a:off x="489556" y="1527809"/>
                <a:ext cx="754597" cy="756416"/>
              </a:xfrm>
              <a:prstGeom prst="ellipse">
                <a:avLst/>
              </a:prstGeom>
              <a:noFill/>
              <a:ln w="28575" cap="flat">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fr-FR" dirty="0"/>
              </a:p>
            </p:txBody>
          </p:sp>
        </p:grpSp>
        <p:pic>
          <p:nvPicPr>
            <p:cNvPr id="3" name="Picture 2" descr="Icon of a bulb">
              <a:extLst>
                <a:ext uri="{FF2B5EF4-FFF2-40B4-BE49-F238E27FC236}">
                  <a16:creationId xmlns:a16="http://schemas.microsoft.com/office/drawing/2014/main" id="{2F2C547C-E6CB-40A8-ACD6-91D2E4F375A8}"/>
                </a:ext>
              </a:extLst>
            </p:cNvPr>
            <p:cNvPicPr>
              <a:picLocks noChangeAspect="1"/>
            </p:cNvPicPr>
            <p:nvPr/>
          </p:nvPicPr>
          <p:blipFill>
            <a:blip r:embed="rId3"/>
            <a:stretch>
              <a:fillRect/>
            </a:stretch>
          </p:blipFill>
          <p:spPr>
            <a:xfrm>
              <a:off x="695962" y="1668340"/>
              <a:ext cx="341784" cy="475354"/>
            </a:xfrm>
            <a:prstGeom prst="rect">
              <a:avLst/>
            </a:prstGeom>
          </p:spPr>
        </p:pic>
      </p:grpSp>
      <p:grpSp>
        <p:nvGrpSpPr>
          <p:cNvPr id="11" name="Group 10">
            <a:extLst>
              <a:ext uri="{FF2B5EF4-FFF2-40B4-BE49-F238E27FC236}">
                <a16:creationId xmlns:a16="http://schemas.microsoft.com/office/drawing/2014/main" id="{BB6D0BF8-6CCD-48D3-9421-5147BA1AE9D1}"/>
              </a:ext>
              <a:ext uri="{C183D7F6-B498-43B3-948B-1728B52AA6E4}">
                <adec:decorative xmlns:adec="http://schemas.microsoft.com/office/drawing/2017/decorative" val="1"/>
              </a:ext>
            </a:extLst>
          </p:cNvPr>
          <p:cNvGrpSpPr/>
          <p:nvPr/>
        </p:nvGrpSpPr>
        <p:grpSpPr>
          <a:xfrm>
            <a:off x="5072027" y="4797391"/>
            <a:ext cx="723714" cy="723714"/>
            <a:chOff x="4928347" y="4677391"/>
            <a:chExt cx="723714" cy="723714"/>
          </a:xfrm>
        </p:grpSpPr>
        <p:grpSp>
          <p:nvGrpSpPr>
            <p:cNvPr id="10" name="Group 9">
              <a:extLst>
                <a:ext uri="{FF2B5EF4-FFF2-40B4-BE49-F238E27FC236}">
                  <a16:creationId xmlns:a16="http://schemas.microsoft.com/office/drawing/2014/main" id="{FADC1F7E-A9D9-4A24-B67C-51A08ED77878}"/>
                </a:ext>
              </a:extLst>
            </p:cNvPr>
            <p:cNvGrpSpPr/>
            <p:nvPr/>
          </p:nvGrpSpPr>
          <p:grpSpPr>
            <a:xfrm>
              <a:off x="4928347" y="4677391"/>
              <a:ext cx="723714" cy="723714"/>
              <a:chOff x="4928347" y="4677391"/>
              <a:chExt cx="723714" cy="723714"/>
            </a:xfrm>
          </p:grpSpPr>
          <p:sp>
            <p:nvSpPr>
              <p:cNvPr id="53" name="AutoShape 3">
                <a:extLst>
                  <a:ext uri="{FF2B5EF4-FFF2-40B4-BE49-F238E27FC236}">
                    <a16:creationId xmlns:a16="http://schemas.microsoft.com/office/drawing/2014/main" id="{ADDD1E6E-BF50-43DE-97B6-B598FBDA7AFD}"/>
                  </a:ext>
                </a:extLst>
              </p:cNvPr>
              <p:cNvSpPr>
                <a:spLocks noChangeAspect="1" noChangeArrowheads="1" noTextEdit="1"/>
              </p:cNvSpPr>
              <p:nvPr/>
            </p:nvSpPr>
            <p:spPr bwMode="auto">
              <a:xfrm>
                <a:off x="4928347" y="4677391"/>
                <a:ext cx="723714" cy="723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54" name="Freeform 5">
                <a:extLst>
                  <a:ext uri="{FF2B5EF4-FFF2-40B4-BE49-F238E27FC236}">
                    <a16:creationId xmlns:a16="http://schemas.microsoft.com/office/drawing/2014/main" id="{B3F51C3D-5FC7-44CB-A29C-05A4D834B4E7}"/>
                  </a:ext>
                </a:extLst>
              </p:cNvPr>
              <p:cNvSpPr>
                <a:spLocks/>
              </p:cNvSpPr>
              <p:nvPr/>
            </p:nvSpPr>
            <p:spPr bwMode="auto">
              <a:xfrm>
                <a:off x="4928347" y="4677391"/>
                <a:ext cx="723714" cy="723714"/>
              </a:xfrm>
              <a:custGeom>
                <a:avLst/>
                <a:gdLst>
                  <a:gd name="T0" fmla="*/ 2 w 493"/>
                  <a:gd name="T1" fmla="*/ 221 h 493"/>
                  <a:gd name="T2" fmla="*/ 12 w 493"/>
                  <a:gd name="T3" fmla="*/ 174 h 493"/>
                  <a:gd name="T4" fmla="*/ 31 w 493"/>
                  <a:gd name="T5" fmla="*/ 130 h 493"/>
                  <a:gd name="T6" fmla="*/ 57 w 493"/>
                  <a:gd name="T7" fmla="*/ 90 h 493"/>
                  <a:gd name="T8" fmla="*/ 90 w 493"/>
                  <a:gd name="T9" fmla="*/ 57 h 493"/>
                  <a:gd name="T10" fmla="*/ 130 w 493"/>
                  <a:gd name="T11" fmla="*/ 31 h 493"/>
                  <a:gd name="T12" fmla="*/ 174 w 493"/>
                  <a:gd name="T13" fmla="*/ 12 h 493"/>
                  <a:gd name="T14" fmla="*/ 221 w 493"/>
                  <a:gd name="T15" fmla="*/ 2 h 493"/>
                  <a:gd name="T16" fmla="*/ 272 w 493"/>
                  <a:gd name="T17" fmla="*/ 2 h 493"/>
                  <a:gd name="T18" fmla="*/ 320 w 493"/>
                  <a:gd name="T19" fmla="*/ 12 h 493"/>
                  <a:gd name="T20" fmla="*/ 364 w 493"/>
                  <a:gd name="T21" fmla="*/ 31 h 493"/>
                  <a:gd name="T22" fmla="*/ 403 w 493"/>
                  <a:gd name="T23" fmla="*/ 57 h 493"/>
                  <a:gd name="T24" fmla="*/ 436 w 493"/>
                  <a:gd name="T25" fmla="*/ 90 h 493"/>
                  <a:gd name="T26" fmla="*/ 464 w 493"/>
                  <a:gd name="T27" fmla="*/ 130 h 493"/>
                  <a:gd name="T28" fmla="*/ 481 w 493"/>
                  <a:gd name="T29" fmla="*/ 174 h 493"/>
                  <a:gd name="T30" fmla="*/ 491 w 493"/>
                  <a:gd name="T31" fmla="*/ 221 h 493"/>
                  <a:gd name="T32" fmla="*/ 491 w 493"/>
                  <a:gd name="T33" fmla="*/ 272 h 493"/>
                  <a:gd name="T34" fmla="*/ 481 w 493"/>
                  <a:gd name="T35" fmla="*/ 320 h 493"/>
                  <a:gd name="T36" fmla="*/ 464 w 493"/>
                  <a:gd name="T37" fmla="*/ 364 h 493"/>
                  <a:gd name="T38" fmla="*/ 436 w 493"/>
                  <a:gd name="T39" fmla="*/ 403 h 493"/>
                  <a:gd name="T40" fmla="*/ 403 w 493"/>
                  <a:gd name="T41" fmla="*/ 437 h 493"/>
                  <a:gd name="T42" fmla="*/ 364 w 493"/>
                  <a:gd name="T43" fmla="*/ 464 h 493"/>
                  <a:gd name="T44" fmla="*/ 320 w 493"/>
                  <a:gd name="T45" fmla="*/ 481 h 493"/>
                  <a:gd name="T46" fmla="*/ 272 w 493"/>
                  <a:gd name="T47" fmla="*/ 491 h 493"/>
                  <a:gd name="T48" fmla="*/ 221 w 493"/>
                  <a:gd name="T49" fmla="*/ 491 h 493"/>
                  <a:gd name="T50" fmla="*/ 174 w 493"/>
                  <a:gd name="T51" fmla="*/ 481 h 493"/>
                  <a:gd name="T52" fmla="*/ 130 w 493"/>
                  <a:gd name="T53" fmla="*/ 464 h 493"/>
                  <a:gd name="T54" fmla="*/ 90 w 493"/>
                  <a:gd name="T55" fmla="*/ 437 h 493"/>
                  <a:gd name="T56" fmla="*/ 57 w 493"/>
                  <a:gd name="T57" fmla="*/ 403 h 493"/>
                  <a:gd name="T58" fmla="*/ 31 w 493"/>
                  <a:gd name="T59" fmla="*/ 364 h 493"/>
                  <a:gd name="T60" fmla="*/ 12 w 493"/>
                  <a:gd name="T61" fmla="*/ 320 h 493"/>
                  <a:gd name="T62" fmla="*/ 2 w 493"/>
                  <a:gd name="T63" fmla="*/ 272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3" h="493">
                    <a:moveTo>
                      <a:pt x="0" y="247"/>
                    </a:moveTo>
                    <a:lnTo>
                      <a:pt x="2" y="221"/>
                    </a:lnTo>
                    <a:lnTo>
                      <a:pt x="6" y="197"/>
                    </a:lnTo>
                    <a:lnTo>
                      <a:pt x="12" y="174"/>
                    </a:lnTo>
                    <a:lnTo>
                      <a:pt x="20" y="151"/>
                    </a:lnTo>
                    <a:lnTo>
                      <a:pt x="31" y="130"/>
                    </a:lnTo>
                    <a:lnTo>
                      <a:pt x="42" y="109"/>
                    </a:lnTo>
                    <a:lnTo>
                      <a:pt x="57" y="90"/>
                    </a:lnTo>
                    <a:lnTo>
                      <a:pt x="73" y="73"/>
                    </a:lnTo>
                    <a:lnTo>
                      <a:pt x="90" y="57"/>
                    </a:lnTo>
                    <a:lnTo>
                      <a:pt x="109" y="42"/>
                    </a:lnTo>
                    <a:lnTo>
                      <a:pt x="130" y="31"/>
                    </a:lnTo>
                    <a:lnTo>
                      <a:pt x="151" y="20"/>
                    </a:lnTo>
                    <a:lnTo>
                      <a:pt x="174" y="12"/>
                    </a:lnTo>
                    <a:lnTo>
                      <a:pt x="197" y="6"/>
                    </a:lnTo>
                    <a:lnTo>
                      <a:pt x="221" y="2"/>
                    </a:lnTo>
                    <a:lnTo>
                      <a:pt x="247" y="0"/>
                    </a:lnTo>
                    <a:lnTo>
                      <a:pt x="272" y="2"/>
                    </a:lnTo>
                    <a:lnTo>
                      <a:pt x="296" y="6"/>
                    </a:lnTo>
                    <a:lnTo>
                      <a:pt x="320" y="12"/>
                    </a:lnTo>
                    <a:lnTo>
                      <a:pt x="342" y="20"/>
                    </a:lnTo>
                    <a:lnTo>
                      <a:pt x="364" y="31"/>
                    </a:lnTo>
                    <a:lnTo>
                      <a:pt x="384" y="42"/>
                    </a:lnTo>
                    <a:lnTo>
                      <a:pt x="403" y="57"/>
                    </a:lnTo>
                    <a:lnTo>
                      <a:pt x="420" y="73"/>
                    </a:lnTo>
                    <a:lnTo>
                      <a:pt x="436" y="90"/>
                    </a:lnTo>
                    <a:lnTo>
                      <a:pt x="451" y="109"/>
                    </a:lnTo>
                    <a:lnTo>
                      <a:pt x="464" y="130"/>
                    </a:lnTo>
                    <a:lnTo>
                      <a:pt x="473" y="151"/>
                    </a:lnTo>
                    <a:lnTo>
                      <a:pt x="481" y="174"/>
                    </a:lnTo>
                    <a:lnTo>
                      <a:pt x="487" y="197"/>
                    </a:lnTo>
                    <a:lnTo>
                      <a:pt x="491" y="221"/>
                    </a:lnTo>
                    <a:lnTo>
                      <a:pt x="493" y="247"/>
                    </a:lnTo>
                    <a:lnTo>
                      <a:pt x="491" y="272"/>
                    </a:lnTo>
                    <a:lnTo>
                      <a:pt x="487" y="296"/>
                    </a:lnTo>
                    <a:lnTo>
                      <a:pt x="481" y="320"/>
                    </a:lnTo>
                    <a:lnTo>
                      <a:pt x="473" y="342"/>
                    </a:lnTo>
                    <a:lnTo>
                      <a:pt x="464" y="364"/>
                    </a:lnTo>
                    <a:lnTo>
                      <a:pt x="451" y="384"/>
                    </a:lnTo>
                    <a:lnTo>
                      <a:pt x="436" y="403"/>
                    </a:lnTo>
                    <a:lnTo>
                      <a:pt x="420" y="420"/>
                    </a:lnTo>
                    <a:lnTo>
                      <a:pt x="403" y="437"/>
                    </a:lnTo>
                    <a:lnTo>
                      <a:pt x="384" y="451"/>
                    </a:lnTo>
                    <a:lnTo>
                      <a:pt x="364" y="464"/>
                    </a:lnTo>
                    <a:lnTo>
                      <a:pt x="342" y="473"/>
                    </a:lnTo>
                    <a:lnTo>
                      <a:pt x="320" y="481"/>
                    </a:lnTo>
                    <a:lnTo>
                      <a:pt x="296" y="487"/>
                    </a:lnTo>
                    <a:lnTo>
                      <a:pt x="272" y="491"/>
                    </a:lnTo>
                    <a:lnTo>
                      <a:pt x="247" y="493"/>
                    </a:lnTo>
                    <a:lnTo>
                      <a:pt x="221" y="491"/>
                    </a:lnTo>
                    <a:lnTo>
                      <a:pt x="197" y="487"/>
                    </a:lnTo>
                    <a:lnTo>
                      <a:pt x="174" y="481"/>
                    </a:lnTo>
                    <a:lnTo>
                      <a:pt x="151" y="473"/>
                    </a:lnTo>
                    <a:lnTo>
                      <a:pt x="130" y="464"/>
                    </a:lnTo>
                    <a:lnTo>
                      <a:pt x="109" y="451"/>
                    </a:lnTo>
                    <a:lnTo>
                      <a:pt x="90" y="437"/>
                    </a:lnTo>
                    <a:lnTo>
                      <a:pt x="73" y="420"/>
                    </a:lnTo>
                    <a:lnTo>
                      <a:pt x="57" y="403"/>
                    </a:lnTo>
                    <a:lnTo>
                      <a:pt x="42" y="384"/>
                    </a:lnTo>
                    <a:lnTo>
                      <a:pt x="31" y="364"/>
                    </a:lnTo>
                    <a:lnTo>
                      <a:pt x="20" y="342"/>
                    </a:lnTo>
                    <a:lnTo>
                      <a:pt x="12" y="320"/>
                    </a:lnTo>
                    <a:lnTo>
                      <a:pt x="6" y="296"/>
                    </a:lnTo>
                    <a:lnTo>
                      <a:pt x="2" y="272"/>
                    </a:lnTo>
                    <a:lnTo>
                      <a:pt x="0" y="247"/>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fr-FR" dirty="0"/>
              </a:p>
            </p:txBody>
          </p:sp>
          <p:sp>
            <p:nvSpPr>
              <p:cNvPr id="55" name="Freeform 6">
                <a:extLst>
                  <a:ext uri="{FF2B5EF4-FFF2-40B4-BE49-F238E27FC236}">
                    <a16:creationId xmlns:a16="http://schemas.microsoft.com/office/drawing/2014/main" id="{CD9A6BAB-D282-4E29-8595-4D06A1B66433}"/>
                  </a:ext>
                </a:extLst>
              </p:cNvPr>
              <p:cNvSpPr>
                <a:spLocks noEditPoints="1"/>
              </p:cNvSpPr>
              <p:nvPr/>
            </p:nvSpPr>
            <p:spPr bwMode="auto">
              <a:xfrm>
                <a:off x="4985598" y="4733908"/>
                <a:ext cx="609212" cy="610680"/>
              </a:xfrm>
              <a:prstGeom prst="ellipse">
                <a:avLst/>
              </a:prstGeom>
              <a:noFill/>
              <a:ln w="28575" cap="flat">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fr-FR" dirty="0"/>
              </a:p>
            </p:txBody>
          </p:sp>
        </p:grpSp>
        <p:pic>
          <p:nvPicPr>
            <p:cNvPr id="9" name="Picture 8" descr="Icon of three dots and outward pointing chevrons on left and right">
              <a:extLst>
                <a:ext uri="{FF2B5EF4-FFF2-40B4-BE49-F238E27FC236}">
                  <a16:creationId xmlns:a16="http://schemas.microsoft.com/office/drawing/2014/main" id="{D0F0EB51-FC87-4DAA-99ED-3430D4296D7E}"/>
                </a:ext>
              </a:extLst>
            </p:cNvPr>
            <p:cNvPicPr>
              <a:picLocks noChangeAspect="1"/>
            </p:cNvPicPr>
            <p:nvPr/>
          </p:nvPicPr>
          <p:blipFill>
            <a:blip r:embed="rId4"/>
            <a:stretch>
              <a:fillRect/>
            </a:stretch>
          </p:blipFill>
          <p:spPr>
            <a:xfrm>
              <a:off x="5053321" y="4940730"/>
              <a:ext cx="495143" cy="218518"/>
            </a:xfrm>
            <a:prstGeom prst="rect">
              <a:avLst/>
            </a:prstGeom>
          </p:spPr>
        </p:pic>
      </p:grpSp>
      <p:grpSp>
        <p:nvGrpSpPr>
          <p:cNvPr id="13" name="Group 12">
            <a:extLst>
              <a:ext uri="{FF2B5EF4-FFF2-40B4-BE49-F238E27FC236}">
                <a16:creationId xmlns:a16="http://schemas.microsoft.com/office/drawing/2014/main" id="{3317C1F2-3A50-40E1-9507-CDB4AB1E7E05}"/>
              </a:ext>
              <a:ext uri="{C183D7F6-B498-43B3-948B-1728B52AA6E4}">
                <adec:decorative xmlns:adec="http://schemas.microsoft.com/office/drawing/2017/decorative" val="1"/>
              </a:ext>
            </a:extLst>
          </p:cNvPr>
          <p:cNvGrpSpPr/>
          <p:nvPr/>
        </p:nvGrpSpPr>
        <p:grpSpPr>
          <a:xfrm>
            <a:off x="10909159" y="4747479"/>
            <a:ext cx="723714" cy="723714"/>
            <a:chOff x="10833744" y="4677391"/>
            <a:chExt cx="723714" cy="723714"/>
          </a:xfrm>
        </p:grpSpPr>
        <p:grpSp>
          <p:nvGrpSpPr>
            <p:cNvPr id="12" name="Group 11">
              <a:extLst>
                <a:ext uri="{FF2B5EF4-FFF2-40B4-BE49-F238E27FC236}">
                  <a16:creationId xmlns:a16="http://schemas.microsoft.com/office/drawing/2014/main" id="{BF30DD5E-ADAF-43E8-B1F9-311622E1E147}"/>
                </a:ext>
              </a:extLst>
            </p:cNvPr>
            <p:cNvGrpSpPr/>
            <p:nvPr/>
          </p:nvGrpSpPr>
          <p:grpSpPr>
            <a:xfrm>
              <a:off x="10833744" y="4677391"/>
              <a:ext cx="723714" cy="723714"/>
              <a:chOff x="10833744" y="4677391"/>
              <a:chExt cx="723714" cy="723714"/>
            </a:xfrm>
          </p:grpSpPr>
          <p:sp>
            <p:nvSpPr>
              <p:cNvPr id="63" name="AutoShape 3">
                <a:extLst>
                  <a:ext uri="{FF2B5EF4-FFF2-40B4-BE49-F238E27FC236}">
                    <a16:creationId xmlns:a16="http://schemas.microsoft.com/office/drawing/2014/main" id="{3B94178C-A075-4716-9F24-5121F4761A9B}"/>
                  </a:ext>
                </a:extLst>
              </p:cNvPr>
              <p:cNvSpPr>
                <a:spLocks noChangeAspect="1" noChangeArrowheads="1" noTextEdit="1"/>
              </p:cNvSpPr>
              <p:nvPr/>
            </p:nvSpPr>
            <p:spPr bwMode="auto">
              <a:xfrm>
                <a:off x="10833744" y="4677391"/>
                <a:ext cx="723714" cy="723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64" name="Freeform 5">
                <a:extLst>
                  <a:ext uri="{FF2B5EF4-FFF2-40B4-BE49-F238E27FC236}">
                    <a16:creationId xmlns:a16="http://schemas.microsoft.com/office/drawing/2014/main" id="{36272B48-92D4-4D9F-80A7-74ABE49DBBD2}"/>
                  </a:ext>
                </a:extLst>
              </p:cNvPr>
              <p:cNvSpPr>
                <a:spLocks/>
              </p:cNvSpPr>
              <p:nvPr/>
            </p:nvSpPr>
            <p:spPr bwMode="auto">
              <a:xfrm>
                <a:off x="10833744" y="4677391"/>
                <a:ext cx="723714" cy="723714"/>
              </a:xfrm>
              <a:custGeom>
                <a:avLst/>
                <a:gdLst>
                  <a:gd name="T0" fmla="*/ 2 w 493"/>
                  <a:gd name="T1" fmla="*/ 221 h 493"/>
                  <a:gd name="T2" fmla="*/ 12 w 493"/>
                  <a:gd name="T3" fmla="*/ 174 h 493"/>
                  <a:gd name="T4" fmla="*/ 31 w 493"/>
                  <a:gd name="T5" fmla="*/ 130 h 493"/>
                  <a:gd name="T6" fmla="*/ 57 w 493"/>
                  <a:gd name="T7" fmla="*/ 90 h 493"/>
                  <a:gd name="T8" fmla="*/ 90 w 493"/>
                  <a:gd name="T9" fmla="*/ 57 h 493"/>
                  <a:gd name="T10" fmla="*/ 130 w 493"/>
                  <a:gd name="T11" fmla="*/ 31 h 493"/>
                  <a:gd name="T12" fmla="*/ 174 w 493"/>
                  <a:gd name="T13" fmla="*/ 12 h 493"/>
                  <a:gd name="T14" fmla="*/ 221 w 493"/>
                  <a:gd name="T15" fmla="*/ 2 h 493"/>
                  <a:gd name="T16" fmla="*/ 272 w 493"/>
                  <a:gd name="T17" fmla="*/ 2 h 493"/>
                  <a:gd name="T18" fmla="*/ 320 w 493"/>
                  <a:gd name="T19" fmla="*/ 12 h 493"/>
                  <a:gd name="T20" fmla="*/ 364 w 493"/>
                  <a:gd name="T21" fmla="*/ 31 h 493"/>
                  <a:gd name="T22" fmla="*/ 403 w 493"/>
                  <a:gd name="T23" fmla="*/ 57 h 493"/>
                  <a:gd name="T24" fmla="*/ 436 w 493"/>
                  <a:gd name="T25" fmla="*/ 90 h 493"/>
                  <a:gd name="T26" fmla="*/ 464 w 493"/>
                  <a:gd name="T27" fmla="*/ 130 h 493"/>
                  <a:gd name="T28" fmla="*/ 481 w 493"/>
                  <a:gd name="T29" fmla="*/ 174 h 493"/>
                  <a:gd name="T30" fmla="*/ 491 w 493"/>
                  <a:gd name="T31" fmla="*/ 221 h 493"/>
                  <a:gd name="T32" fmla="*/ 491 w 493"/>
                  <a:gd name="T33" fmla="*/ 272 h 493"/>
                  <a:gd name="T34" fmla="*/ 481 w 493"/>
                  <a:gd name="T35" fmla="*/ 320 h 493"/>
                  <a:gd name="T36" fmla="*/ 464 w 493"/>
                  <a:gd name="T37" fmla="*/ 364 h 493"/>
                  <a:gd name="T38" fmla="*/ 436 w 493"/>
                  <a:gd name="T39" fmla="*/ 403 h 493"/>
                  <a:gd name="T40" fmla="*/ 403 w 493"/>
                  <a:gd name="T41" fmla="*/ 437 h 493"/>
                  <a:gd name="T42" fmla="*/ 364 w 493"/>
                  <a:gd name="T43" fmla="*/ 464 h 493"/>
                  <a:gd name="T44" fmla="*/ 320 w 493"/>
                  <a:gd name="T45" fmla="*/ 481 h 493"/>
                  <a:gd name="T46" fmla="*/ 272 w 493"/>
                  <a:gd name="T47" fmla="*/ 491 h 493"/>
                  <a:gd name="T48" fmla="*/ 221 w 493"/>
                  <a:gd name="T49" fmla="*/ 491 h 493"/>
                  <a:gd name="T50" fmla="*/ 174 w 493"/>
                  <a:gd name="T51" fmla="*/ 481 h 493"/>
                  <a:gd name="T52" fmla="*/ 130 w 493"/>
                  <a:gd name="T53" fmla="*/ 464 h 493"/>
                  <a:gd name="T54" fmla="*/ 90 w 493"/>
                  <a:gd name="T55" fmla="*/ 437 h 493"/>
                  <a:gd name="T56" fmla="*/ 57 w 493"/>
                  <a:gd name="T57" fmla="*/ 403 h 493"/>
                  <a:gd name="T58" fmla="*/ 31 w 493"/>
                  <a:gd name="T59" fmla="*/ 364 h 493"/>
                  <a:gd name="T60" fmla="*/ 12 w 493"/>
                  <a:gd name="T61" fmla="*/ 320 h 493"/>
                  <a:gd name="T62" fmla="*/ 2 w 493"/>
                  <a:gd name="T63" fmla="*/ 272 h 4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93" h="493">
                    <a:moveTo>
                      <a:pt x="0" y="247"/>
                    </a:moveTo>
                    <a:lnTo>
                      <a:pt x="2" y="221"/>
                    </a:lnTo>
                    <a:lnTo>
                      <a:pt x="6" y="197"/>
                    </a:lnTo>
                    <a:lnTo>
                      <a:pt x="12" y="174"/>
                    </a:lnTo>
                    <a:lnTo>
                      <a:pt x="20" y="151"/>
                    </a:lnTo>
                    <a:lnTo>
                      <a:pt x="31" y="130"/>
                    </a:lnTo>
                    <a:lnTo>
                      <a:pt x="42" y="109"/>
                    </a:lnTo>
                    <a:lnTo>
                      <a:pt x="57" y="90"/>
                    </a:lnTo>
                    <a:lnTo>
                      <a:pt x="73" y="73"/>
                    </a:lnTo>
                    <a:lnTo>
                      <a:pt x="90" y="57"/>
                    </a:lnTo>
                    <a:lnTo>
                      <a:pt x="109" y="42"/>
                    </a:lnTo>
                    <a:lnTo>
                      <a:pt x="130" y="31"/>
                    </a:lnTo>
                    <a:lnTo>
                      <a:pt x="151" y="20"/>
                    </a:lnTo>
                    <a:lnTo>
                      <a:pt x="174" y="12"/>
                    </a:lnTo>
                    <a:lnTo>
                      <a:pt x="197" y="6"/>
                    </a:lnTo>
                    <a:lnTo>
                      <a:pt x="221" y="2"/>
                    </a:lnTo>
                    <a:lnTo>
                      <a:pt x="247" y="0"/>
                    </a:lnTo>
                    <a:lnTo>
                      <a:pt x="272" y="2"/>
                    </a:lnTo>
                    <a:lnTo>
                      <a:pt x="296" y="6"/>
                    </a:lnTo>
                    <a:lnTo>
                      <a:pt x="320" y="12"/>
                    </a:lnTo>
                    <a:lnTo>
                      <a:pt x="342" y="20"/>
                    </a:lnTo>
                    <a:lnTo>
                      <a:pt x="364" y="31"/>
                    </a:lnTo>
                    <a:lnTo>
                      <a:pt x="384" y="42"/>
                    </a:lnTo>
                    <a:lnTo>
                      <a:pt x="403" y="57"/>
                    </a:lnTo>
                    <a:lnTo>
                      <a:pt x="420" y="73"/>
                    </a:lnTo>
                    <a:lnTo>
                      <a:pt x="436" y="90"/>
                    </a:lnTo>
                    <a:lnTo>
                      <a:pt x="451" y="109"/>
                    </a:lnTo>
                    <a:lnTo>
                      <a:pt x="464" y="130"/>
                    </a:lnTo>
                    <a:lnTo>
                      <a:pt x="473" y="151"/>
                    </a:lnTo>
                    <a:lnTo>
                      <a:pt x="481" y="174"/>
                    </a:lnTo>
                    <a:lnTo>
                      <a:pt x="487" y="197"/>
                    </a:lnTo>
                    <a:lnTo>
                      <a:pt x="491" y="221"/>
                    </a:lnTo>
                    <a:lnTo>
                      <a:pt x="493" y="247"/>
                    </a:lnTo>
                    <a:lnTo>
                      <a:pt x="491" y="272"/>
                    </a:lnTo>
                    <a:lnTo>
                      <a:pt x="487" y="296"/>
                    </a:lnTo>
                    <a:lnTo>
                      <a:pt x="481" y="320"/>
                    </a:lnTo>
                    <a:lnTo>
                      <a:pt x="473" y="342"/>
                    </a:lnTo>
                    <a:lnTo>
                      <a:pt x="464" y="364"/>
                    </a:lnTo>
                    <a:lnTo>
                      <a:pt x="451" y="384"/>
                    </a:lnTo>
                    <a:lnTo>
                      <a:pt x="436" y="403"/>
                    </a:lnTo>
                    <a:lnTo>
                      <a:pt x="420" y="420"/>
                    </a:lnTo>
                    <a:lnTo>
                      <a:pt x="403" y="437"/>
                    </a:lnTo>
                    <a:lnTo>
                      <a:pt x="384" y="451"/>
                    </a:lnTo>
                    <a:lnTo>
                      <a:pt x="364" y="464"/>
                    </a:lnTo>
                    <a:lnTo>
                      <a:pt x="342" y="473"/>
                    </a:lnTo>
                    <a:lnTo>
                      <a:pt x="320" y="481"/>
                    </a:lnTo>
                    <a:lnTo>
                      <a:pt x="296" y="487"/>
                    </a:lnTo>
                    <a:lnTo>
                      <a:pt x="272" y="491"/>
                    </a:lnTo>
                    <a:lnTo>
                      <a:pt x="247" y="493"/>
                    </a:lnTo>
                    <a:lnTo>
                      <a:pt x="221" y="491"/>
                    </a:lnTo>
                    <a:lnTo>
                      <a:pt x="197" y="487"/>
                    </a:lnTo>
                    <a:lnTo>
                      <a:pt x="174" y="481"/>
                    </a:lnTo>
                    <a:lnTo>
                      <a:pt x="151" y="473"/>
                    </a:lnTo>
                    <a:lnTo>
                      <a:pt x="130" y="464"/>
                    </a:lnTo>
                    <a:lnTo>
                      <a:pt x="109" y="451"/>
                    </a:lnTo>
                    <a:lnTo>
                      <a:pt x="90" y="437"/>
                    </a:lnTo>
                    <a:lnTo>
                      <a:pt x="73" y="420"/>
                    </a:lnTo>
                    <a:lnTo>
                      <a:pt x="57" y="403"/>
                    </a:lnTo>
                    <a:lnTo>
                      <a:pt x="42" y="384"/>
                    </a:lnTo>
                    <a:lnTo>
                      <a:pt x="31" y="364"/>
                    </a:lnTo>
                    <a:lnTo>
                      <a:pt x="20" y="342"/>
                    </a:lnTo>
                    <a:lnTo>
                      <a:pt x="12" y="320"/>
                    </a:lnTo>
                    <a:lnTo>
                      <a:pt x="6" y="296"/>
                    </a:lnTo>
                    <a:lnTo>
                      <a:pt x="2" y="272"/>
                    </a:lnTo>
                    <a:lnTo>
                      <a:pt x="0" y="247"/>
                    </a:lnTo>
                    <a:close/>
                  </a:path>
                </a:pathLst>
              </a:cu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fr-FR" dirty="0"/>
              </a:p>
            </p:txBody>
          </p:sp>
          <p:sp>
            <p:nvSpPr>
              <p:cNvPr id="65" name="Freeform 6">
                <a:extLst>
                  <a:ext uri="{FF2B5EF4-FFF2-40B4-BE49-F238E27FC236}">
                    <a16:creationId xmlns:a16="http://schemas.microsoft.com/office/drawing/2014/main" id="{7972C6B9-EE1D-4625-85B4-B7B6CCB5C555}"/>
                  </a:ext>
                </a:extLst>
              </p:cNvPr>
              <p:cNvSpPr>
                <a:spLocks noEditPoints="1"/>
              </p:cNvSpPr>
              <p:nvPr/>
            </p:nvSpPr>
            <p:spPr bwMode="auto">
              <a:xfrm>
                <a:off x="10890995" y="4733908"/>
                <a:ext cx="609212" cy="610680"/>
              </a:xfrm>
              <a:prstGeom prst="ellipse">
                <a:avLst/>
              </a:prstGeom>
              <a:noFill/>
              <a:ln w="28575" cap="flat">
                <a:solidFill>
                  <a:schemeClr val="tx2"/>
                </a:solidFill>
                <a:prstDash val="sysDot"/>
                <a:round/>
                <a:headEnd/>
                <a:tailEnd/>
              </a:ln>
            </p:spPr>
            <p:txBody>
              <a:bodyPr vert="horz" wrap="square" lIns="91440" tIns="45720" rIns="91440" bIns="45720" numCol="1" anchor="t" anchorCtr="0" compatLnSpc="1">
                <a:prstTxWarp prst="textNoShape">
                  <a:avLst/>
                </a:prstTxWarp>
              </a:bodyPr>
              <a:lstStyle/>
              <a:p>
                <a:endParaRPr lang="fr-FR" dirty="0"/>
              </a:p>
            </p:txBody>
          </p:sp>
        </p:grpSp>
        <p:pic>
          <p:nvPicPr>
            <p:cNvPr id="36" name="Picture 35" descr="Icon of three dots and outward pointing chevrons on left and right">
              <a:extLst>
                <a:ext uri="{FF2B5EF4-FFF2-40B4-BE49-F238E27FC236}">
                  <a16:creationId xmlns:a16="http://schemas.microsoft.com/office/drawing/2014/main" id="{C43D72B7-11D2-4E1C-826F-7E7AAE23A5AB}"/>
                </a:ext>
              </a:extLst>
            </p:cNvPr>
            <p:cNvPicPr>
              <a:picLocks noChangeAspect="1"/>
            </p:cNvPicPr>
            <p:nvPr/>
          </p:nvPicPr>
          <p:blipFill>
            <a:blip r:embed="rId4"/>
            <a:stretch>
              <a:fillRect/>
            </a:stretch>
          </p:blipFill>
          <p:spPr>
            <a:xfrm>
              <a:off x="10948029" y="4940730"/>
              <a:ext cx="495143" cy="218518"/>
            </a:xfrm>
            <a:prstGeom prst="rect">
              <a:avLst/>
            </a:prstGeom>
          </p:spPr>
        </p:pic>
      </p:grpSp>
    </p:spTree>
    <p:extLst>
      <p:ext uri="{BB962C8B-B14F-4D97-AF65-F5344CB8AC3E}">
        <p14:creationId xmlns:p14="http://schemas.microsoft.com/office/powerpoint/2010/main" val="15600671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dirty="0"/>
              <a:t>Knowledge check</a:t>
            </a:r>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256197" y="1568254"/>
            <a:ext cx="10706677" cy="1443714"/>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What does Microsoft Purview do with the data it discovers from your registered sources?</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It catalogs and classifies the data that is scanned.</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It moves the data to your Azure subscription, automatically creating the necessary storage accounts</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It performs data transformations to match your on-premises schemas</a:t>
            </a:r>
          </a:p>
        </p:txBody>
      </p:sp>
      <p:sp>
        <p:nvSpPr>
          <p:cNvPr id="19" name="Graphic 26">
            <a:extLst>
              <a:ext uri="{FF2B5EF4-FFF2-40B4-BE49-F238E27FC236}">
                <a16:creationId xmlns:a16="http://schemas.microsoft.com/office/drawing/2014/main" id="{2A802B18-90EE-4B3D-97B9-9C05EE0CED14}"/>
              </a:ext>
              <a:ext uri="{C183D7F6-B498-43B3-948B-1728B52AA6E4}">
                <adec:decorative xmlns:adec="http://schemas.microsoft.com/office/drawing/2017/decorative" val="1"/>
              </a:ext>
            </a:extLst>
          </p:cNvPr>
          <p:cNvSpPr/>
          <p:nvPr/>
        </p:nvSpPr>
        <p:spPr>
          <a:xfrm>
            <a:off x="1268799" y="2027675"/>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50787" y="3361304"/>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256197" y="3617120"/>
            <a:ext cx="10706677" cy="1443714"/>
          </a:xfrm>
        </p:spPr>
        <p:txBody>
          <a:bodyPr/>
          <a:lstStyle/>
          <a:p>
            <a:pPr>
              <a:spcAft>
                <a:spcPts val="0"/>
              </a:spcAft>
              <a:defRPr/>
            </a:pPr>
            <a:r>
              <a:rPr lang="en-US" sz="1800" dirty="0">
                <a:latin typeface="+mj-lt"/>
              </a:rPr>
              <a:t>What aspect of Microsoft Purview is used to configure the data discovery for your data sources?</a:t>
            </a:r>
          </a:p>
          <a:p>
            <a:pPr marL="288925" indent="-288925">
              <a:spcBef>
                <a:spcPts val="300"/>
              </a:spcBef>
              <a:spcAft>
                <a:spcPts val="600"/>
              </a:spcAft>
              <a:buFont typeface="Wingdings" panose="05000000000000000000" pitchFamily="2" charset="2"/>
              <a:buChar char="q"/>
              <a:defRPr/>
            </a:pPr>
            <a:r>
              <a:rPr lang="en-US" sz="1600" dirty="0"/>
              <a:t>Scan rules</a:t>
            </a:r>
          </a:p>
          <a:p>
            <a:pPr marL="288925" indent="-288925">
              <a:spcBef>
                <a:spcPts val="300"/>
              </a:spcBef>
              <a:spcAft>
                <a:spcPts val="600"/>
              </a:spcAft>
              <a:buFont typeface="Wingdings" panose="05000000000000000000" pitchFamily="2" charset="2"/>
              <a:buChar char="q"/>
              <a:defRPr/>
            </a:pPr>
            <a:r>
              <a:rPr lang="en-US" sz="1600" dirty="0"/>
              <a:t>Collections</a:t>
            </a:r>
          </a:p>
          <a:p>
            <a:pPr marL="288925" indent="-288925">
              <a:spcBef>
                <a:spcPts val="300"/>
              </a:spcBef>
              <a:spcAft>
                <a:spcPts val="600"/>
              </a:spcAft>
              <a:buFont typeface="Wingdings" panose="05000000000000000000" pitchFamily="2" charset="2"/>
              <a:buChar char="q"/>
              <a:defRPr/>
            </a:pPr>
            <a:r>
              <a:rPr lang="en-US" sz="1600" dirty="0"/>
              <a:t>Classifications</a:t>
            </a: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22422" y="1447610"/>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22422" y="3509913"/>
            <a:ext cx="933775" cy="933775"/>
          </a:xfrm>
          <a:prstGeom prst="rect">
            <a:avLst/>
          </a:prstGeom>
        </p:spPr>
      </p:pic>
      <p:sp>
        <p:nvSpPr>
          <p:cNvPr id="20" name="Graphic 26">
            <a:extLst>
              <a:ext uri="{FF2B5EF4-FFF2-40B4-BE49-F238E27FC236}">
                <a16:creationId xmlns:a16="http://schemas.microsoft.com/office/drawing/2014/main" id="{A6D58C0B-F1D4-4714-863A-BC2F0F1C195B}"/>
              </a:ext>
              <a:ext uri="{C183D7F6-B498-43B3-948B-1728B52AA6E4}">
                <adec:decorative xmlns:adec="http://schemas.microsoft.com/office/drawing/2017/decorative" val="1"/>
              </a:ext>
            </a:extLst>
          </p:cNvPr>
          <p:cNvSpPr/>
          <p:nvPr/>
        </p:nvSpPr>
        <p:spPr>
          <a:xfrm>
            <a:off x="1268799" y="4036090"/>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spTree>
    <p:extLst>
      <p:ext uri="{BB962C8B-B14F-4D97-AF65-F5344CB8AC3E}">
        <p14:creationId xmlns:p14="http://schemas.microsoft.com/office/powerpoint/2010/main" val="216773374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altLang="zh-CN" dirty="0"/>
              <a:t>Integrate Microsoft Purview and Azure Synapse Analytics</a:t>
            </a:r>
            <a:endParaRPr lang="en-US" dirty="0"/>
          </a:p>
        </p:txBody>
      </p:sp>
      <p:pic>
        <p:nvPicPr>
          <p:cNvPr id="2" name="Graphic 1">
            <a:extLst>
              <a:ext uri="{FF2B5EF4-FFF2-40B4-BE49-F238E27FC236}">
                <a16:creationId xmlns:a16="http://schemas.microsoft.com/office/drawing/2014/main" id="{E2870353-43E8-C0B5-71C9-74FA69846062}"/>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273490" y="2863755"/>
            <a:ext cx="1130490" cy="1130490"/>
          </a:xfrm>
          <a:prstGeom prst="rect">
            <a:avLst/>
          </a:prstGeom>
        </p:spPr>
      </p:pic>
    </p:spTree>
    <p:extLst>
      <p:ext uri="{BB962C8B-B14F-4D97-AF65-F5344CB8AC3E}">
        <p14:creationId xmlns:p14="http://schemas.microsoft.com/office/powerpoint/2010/main" val="232674714"/>
      </p:ext>
    </p:extLst>
  </p:cSld>
  <p:clrMapOvr>
    <a:masterClrMapping/>
  </p:clrMapOvr>
  <p:transition>
    <p:fade/>
  </p:transition>
</p:sld>
</file>

<file path=ppt/theme/theme1.xml><?xml version="1.0" encoding="utf-8"?>
<a:theme xmlns:a="http://schemas.openxmlformats.org/drawingml/2006/main" name="Microsoft Azure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1_Microsoft Azure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f42aa342-8706-4288-bd11-ebb85995028c}" enabled="1" method="Privilege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1557</Words>
  <Application>Microsoft Office PowerPoint</Application>
  <PresentationFormat>Widescreen</PresentationFormat>
  <Paragraphs>154</Paragraphs>
  <Slides>15</Slides>
  <Notes>15</Notes>
  <HiddenSlides>0</HiddenSlides>
  <MMClips>0</MMClips>
  <ScaleCrop>false</ScaleCrop>
  <HeadingPairs>
    <vt:vector size="6" baseType="variant">
      <vt:variant>
        <vt:lpstr>Fonts Used</vt:lpstr>
      </vt:variant>
      <vt:variant>
        <vt:i4>6</vt:i4>
      </vt:variant>
      <vt:variant>
        <vt:lpstr>Theme</vt:lpstr>
      </vt:variant>
      <vt:variant>
        <vt:i4>2</vt:i4>
      </vt:variant>
      <vt:variant>
        <vt:lpstr>Slide Titles</vt:lpstr>
      </vt:variant>
      <vt:variant>
        <vt:i4>15</vt:i4>
      </vt:variant>
    </vt:vector>
  </HeadingPairs>
  <TitlesOfParts>
    <vt:vector size="23" baseType="lpstr">
      <vt:lpstr>Arial</vt:lpstr>
      <vt:lpstr>Consolas</vt:lpstr>
      <vt:lpstr>Segoe UI</vt:lpstr>
      <vt:lpstr>Segoe UI Light</vt:lpstr>
      <vt:lpstr>Segoe UI Semibold</vt:lpstr>
      <vt:lpstr>Wingdings</vt:lpstr>
      <vt:lpstr>Microsoft Azure Template</vt:lpstr>
      <vt:lpstr>1_Microsoft Azure Template</vt:lpstr>
      <vt:lpstr>Govern data across an enterprise</vt:lpstr>
      <vt:lpstr>Agenda </vt:lpstr>
      <vt:lpstr>Introduction to Microsoft Purview</vt:lpstr>
      <vt:lpstr>What is Microsoft Purview?</vt:lpstr>
      <vt:lpstr>How Microsoft Purview works (1/2)</vt:lpstr>
      <vt:lpstr>How Microsoft Purview works (2/2)</vt:lpstr>
      <vt:lpstr>When to use Microsoft Purview</vt:lpstr>
      <vt:lpstr>Knowledge check</vt:lpstr>
      <vt:lpstr>Integrate Microsoft Purview and Azure Synapse Analytics</vt:lpstr>
      <vt:lpstr>Catalog Azure Synapse Analytics data assets in Microsoft Purview</vt:lpstr>
      <vt:lpstr>Search data catalogs from Azure Synapse Studio</vt:lpstr>
      <vt:lpstr>Track data lineage in pipelines</vt:lpstr>
      <vt:lpstr>Exercise: Integrate Azure Synapse Analytics and Microsoft Purview</vt:lpstr>
      <vt:lpstr>Knowledge check</vt:lpstr>
      <vt:lpstr>Further reading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2023-01-25T23:11:12Z</dcterms:created>
  <dcterms:modified xsi:type="dcterms:W3CDTF">2023-02-06T19:45:54Z</dcterms:modified>
</cp:coreProperties>
</file>